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2" r:id="rId4"/>
  </p:sldMasterIdLst>
  <p:notesMasterIdLst>
    <p:notesMasterId r:id="rId74"/>
  </p:notesMasterIdLst>
  <p:sldIdLst>
    <p:sldId id="10466" r:id="rId5"/>
    <p:sldId id="10468" r:id="rId6"/>
    <p:sldId id="957" r:id="rId7"/>
    <p:sldId id="958" r:id="rId8"/>
    <p:sldId id="370" r:id="rId9"/>
    <p:sldId id="371" r:id="rId10"/>
    <p:sldId id="10469" r:id="rId11"/>
    <p:sldId id="962" r:id="rId12"/>
    <p:sldId id="1005" r:id="rId13"/>
    <p:sldId id="589" r:id="rId14"/>
    <p:sldId id="534" r:id="rId15"/>
    <p:sldId id="574" r:id="rId16"/>
    <p:sldId id="536" r:id="rId17"/>
    <p:sldId id="537" r:id="rId18"/>
    <p:sldId id="545" r:id="rId19"/>
    <p:sldId id="535" r:id="rId20"/>
    <p:sldId id="546" r:id="rId21"/>
    <p:sldId id="543" r:id="rId22"/>
    <p:sldId id="544" r:id="rId23"/>
    <p:sldId id="541" r:id="rId24"/>
    <p:sldId id="539" r:id="rId25"/>
    <p:sldId id="565" r:id="rId26"/>
    <p:sldId id="547" r:id="rId27"/>
    <p:sldId id="548" r:id="rId28"/>
    <p:sldId id="550" r:id="rId29"/>
    <p:sldId id="585" r:id="rId30"/>
    <p:sldId id="555" r:id="rId31"/>
    <p:sldId id="558" r:id="rId32"/>
    <p:sldId id="556" r:id="rId33"/>
    <p:sldId id="554" r:id="rId34"/>
    <p:sldId id="557" r:id="rId35"/>
    <p:sldId id="559" r:id="rId36"/>
    <p:sldId id="560" r:id="rId37"/>
    <p:sldId id="561" r:id="rId38"/>
    <p:sldId id="549" r:id="rId39"/>
    <p:sldId id="551" r:id="rId40"/>
    <p:sldId id="552" r:id="rId41"/>
    <p:sldId id="553" r:id="rId42"/>
    <p:sldId id="562" r:id="rId43"/>
    <p:sldId id="563" r:id="rId44"/>
    <p:sldId id="564" r:id="rId45"/>
    <p:sldId id="566" r:id="rId46"/>
    <p:sldId id="570" r:id="rId47"/>
    <p:sldId id="571" r:id="rId48"/>
    <p:sldId id="572" r:id="rId49"/>
    <p:sldId id="583" r:id="rId50"/>
    <p:sldId id="584" r:id="rId51"/>
    <p:sldId id="576" r:id="rId52"/>
    <p:sldId id="575" r:id="rId53"/>
    <p:sldId id="567" r:id="rId54"/>
    <p:sldId id="568" r:id="rId55"/>
    <p:sldId id="569" r:id="rId56"/>
    <p:sldId id="588" r:id="rId57"/>
    <p:sldId id="10472" r:id="rId58"/>
    <p:sldId id="10473" r:id="rId59"/>
    <p:sldId id="10474" r:id="rId60"/>
    <p:sldId id="10475" r:id="rId61"/>
    <p:sldId id="10476" r:id="rId62"/>
    <p:sldId id="10477" r:id="rId63"/>
    <p:sldId id="10478" r:id="rId64"/>
    <p:sldId id="10479" r:id="rId65"/>
    <p:sldId id="10480" r:id="rId66"/>
    <p:sldId id="10481" r:id="rId67"/>
    <p:sldId id="10482" r:id="rId68"/>
    <p:sldId id="10471" r:id="rId69"/>
    <p:sldId id="10463" r:id="rId70"/>
    <p:sldId id="10483" r:id="rId71"/>
    <p:sldId id="822" r:id="rId72"/>
    <p:sldId id="1046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957"/>
            <p14:sldId id="958"/>
            <p14:sldId id="370"/>
            <p14:sldId id="371"/>
            <p14:sldId id="10469"/>
            <p14:sldId id="962"/>
          </p14:sldIdLst>
        </p14:section>
        <p14:section name="DEMO" id="{F7C0E2D3-4574-463E-9E42-A5D6E20EDE59}">
          <p14:sldIdLst>
            <p14:sldId id="1005"/>
          </p14:sldIdLst>
        </p14:section>
        <p14:section name="SQL ML / AI" id="{75F03835-7B46-4432-A75D-E6F1461874C7}">
          <p14:sldIdLst>
            <p14:sldId id="589"/>
            <p14:sldId id="534"/>
            <p14:sldId id="574"/>
            <p14:sldId id="536"/>
            <p14:sldId id="537"/>
            <p14:sldId id="545"/>
            <p14:sldId id="535"/>
            <p14:sldId id="546"/>
            <p14:sldId id="543"/>
            <p14:sldId id="544"/>
            <p14:sldId id="541"/>
            <p14:sldId id="539"/>
            <p14:sldId id="565"/>
            <p14:sldId id="547"/>
            <p14:sldId id="548"/>
            <p14:sldId id="550"/>
            <p14:sldId id="585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66"/>
            <p14:sldId id="570"/>
            <p14:sldId id="571"/>
            <p14:sldId id="572"/>
            <p14:sldId id="583"/>
            <p14:sldId id="584"/>
            <p14:sldId id="576"/>
            <p14:sldId id="575"/>
            <p14:sldId id="567"/>
            <p14:sldId id="568"/>
            <p14:sldId id="569"/>
            <p14:sldId id="588"/>
          </p14:sldIdLst>
        </p14:section>
        <p14:section name="Bonus" id="{3472D92C-E9F6-49A6-B620-F89770A32955}">
          <p14:sldIdLst>
            <p14:sldId id="10472"/>
            <p14:sldId id="10473"/>
            <p14:sldId id="10474"/>
            <p14:sldId id="10475"/>
            <p14:sldId id="10476"/>
            <p14:sldId id="10477"/>
            <p14:sldId id="10478"/>
            <p14:sldId id="10479"/>
            <p14:sldId id="10480"/>
            <p14:sldId id="10481"/>
            <p14:sldId id="10482"/>
          </p14:sldIdLst>
        </p14:section>
        <p14:section name="END" id="{7C6F5A12-C61C-4AF0-BEF8-A0A107FBF5E2}">
          <p14:sldIdLst>
            <p14:sldId id="10471"/>
            <p14:sldId id="10463"/>
            <p14:sldId id="10483"/>
            <p14:sldId id="822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8000"/>
    <a:srgbClr val="FF00FF"/>
    <a:srgbClr val="66FF66"/>
    <a:srgbClr val="00FF00"/>
    <a:srgbClr val="000099"/>
    <a:srgbClr val="996600"/>
    <a:srgbClr val="33C0CD"/>
    <a:srgbClr val="2CCCD3"/>
    <a:srgbClr val="008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C5327-6AAD-4D48-ABA6-4EB739A733C4}" v="21" dt="2019-03-05T21:49:32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4" autoAdjust="0"/>
    <p:restoredTop sz="88597" autoAdjust="0"/>
  </p:normalViewPr>
  <p:slideViewPr>
    <p:cSldViewPr snapToGrid="0">
      <p:cViewPr varScale="1">
        <p:scale>
          <a:sx n="84" d="100"/>
          <a:sy n="84" d="100"/>
        </p:scale>
        <p:origin x="7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ram Fleitas" userId="461d7124ec7a38ad" providerId="LiveId" clId="{D2882734-9C52-4DCB-A9DB-115030F047A7}"/>
  </pc:docChgLst>
  <pc:docChgLst>
    <pc:chgData userId="461d7124ec7a38ad" providerId="LiveId" clId="{AC29D422-D116-4E87-A202-8454CE527D7D}"/>
  </pc:docChgLst>
  <pc:docChgLst>
    <pc:chgData userId="461d7124ec7a38ad" providerId="LiveId" clId="{0D581CF5-DF17-4FEB-8956-37D2D4515713}"/>
    <pc:docChg chg="addSld delSld modSld">
      <pc:chgData name="" userId="461d7124ec7a38ad" providerId="LiveId" clId="{0D581CF5-DF17-4FEB-8956-37D2D4515713}" dt="2019-02-28T19:52:13.543" v="259"/>
      <pc:docMkLst>
        <pc:docMk/>
      </pc:docMkLst>
      <pc:sldChg chg="addSp">
        <pc:chgData name="" userId="461d7124ec7a38ad" providerId="LiveId" clId="{0D581CF5-DF17-4FEB-8956-37D2D4515713}" dt="2019-02-28T18:40:05.021" v="230"/>
        <pc:sldMkLst>
          <pc:docMk/>
          <pc:sldMk cId="3759792378" sldId="257"/>
        </pc:sldMkLst>
        <pc:spChg chg="add">
          <ac:chgData name="" userId="461d7124ec7a38ad" providerId="LiveId" clId="{0D581CF5-DF17-4FEB-8956-37D2D4515713}" dt="2019-02-28T18:31:32.888" v="162"/>
          <ac:spMkLst>
            <pc:docMk/>
            <pc:sldMk cId="3759792378" sldId="257"/>
            <ac:spMk id="5" creationId="{4CFD4B56-C06A-431A-9357-47D4785156BC}"/>
          </ac:spMkLst>
        </pc:spChg>
        <pc:spChg chg="add">
          <ac:chgData name="" userId="461d7124ec7a38ad" providerId="LiveId" clId="{0D581CF5-DF17-4FEB-8956-37D2D4515713}" dt="2019-02-28T18:40:05.021" v="230"/>
          <ac:spMkLst>
            <pc:docMk/>
            <pc:sldMk cId="3759792378" sldId="257"/>
            <ac:spMk id="11" creationId="{E76FDB2E-A2DD-483E-AA37-74588EB2FD94}"/>
          </ac:spMkLst>
        </pc:spChg>
        <pc:grpChg chg="add">
          <ac:chgData name="" userId="461d7124ec7a38ad" providerId="LiveId" clId="{0D581CF5-DF17-4FEB-8956-37D2D4515713}" dt="2019-02-28T18:31:32.888" v="162"/>
          <ac:grpSpMkLst>
            <pc:docMk/>
            <pc:sldMk cId="3759792378" sldId="257"/>
            <ac:grpSpMk id="7" creationId="{24FAF859-1E6A-401E-A143-2C854BD561CB}"/>
          </ac:grpSpMkLst>
        </pc:grpChg>
        <pc:grpChg chg="add">
          <ac:chgData name="" userId="461d7124ec7a38ad" providerId="LiveId" clId="{0D581CF5-DF17-4FEB-8956-37D2D4515713}" dt="2019-02-28T18:40:05.021" v="230"/>
          <ac:grpSpMkLst>
            <pc:docMk/>
            <pc:sldMk cId="3759792378" sldId="257"/>
            <ac:grpSpMk id="12" creationId="{55CC9167-467F-46C8-8B6E-B18F2732E86F}"/>
          </ac:grpSpMkLst>
        </pc:grpChg>
      </pc:sldChg>
      <pc:sldChg chg="addSp delSp modSp">
        <pc:chgData name="" userId="461d7124ec7a38ad" providerId="LiveId" clId="{0D581CF5-DF17-4FEB-8956-37D2D4515713}" dt="2019-02-28T18:39:46.374" v="229"/>
        <pc:sldMkLst>
          <pc:docMk/>
          <pc:sldMk cId="2111787185" sldId="261"/>
        </pc:sldMkLst>
        <pc:spChg chg="mod">
          <ac:chgData name="" userId="461d7124ec7a38ad" providerId="LiveId" clId="{0D581CF5-DF17-4FEB-8956-37D2D4515713}" dt="2019-02-28T17:51:24.314" v="16"/>
          <ac:spMkLst>
            <pc:docMk/>
            <pc:sldMk cId="2111787185" sldId="261"/>
            <ac:spMk id="20" creationId="{25822F66-A432-4F53-9F00-7C7560D2731D}"/>
          </ac:spMkLst>
        </pc:spChg>
        <pc:spChg chg="add mod">
          <ac:chgData name="" userId="461d7124ec7a38ad" providerId="LiveId" clId="{0D581CF5-DF17-4FEB-8956-37D2D4515713}" dt="2019-02-28T18:03:54.166" v="50"/>
          <ac:spMkLst>
            <pc:docMk/>
            <pc:sldMk cId="2111787185" sldId="261"/>
            <ac:spMk id="46" creationId="{02F9249B-D5D9-4898-A53B-23F3589853A7}"/>
          </ac:spMkLst>
        </pc:spChg>
        <pc:spChg chg="mod">
          <ac:chgData name="" userId="461d7124ec7a38ad" providerId="LiveId" clId="{0D581CF5-DF17-4FEB-8956-37D2D4515713}" dt="2019-02-28T17:03:35.536" v="11" actId="207"/>
          <ac:spMkLst>
            <pc:docMk/>
            <pc:sldMk cId="2111787185" sldId="261"/>
            <ac:spMk id="48" creationId="{995AAF8B-F495-40FD-8647-A6AFFF907935}"/>
          </ac:spMkLst>
        </pc:spChg>
        <pc:spChg chg="mod">
          <ac:chgData name="" userId="461d7124ec7a38ad" providerId="LiveId" clId="{0D581CF5-DF17-4FEB-8956-37D2D4515713}" dt="2019-02-28T17:03:32.984" v="10" actId="207"/>
          <ac:spMkLst>
            <pc:docMk/>
            <pc:sldMk cId="2111787185" sldId="261"/>
            <ac:spMk id="56" creationId="{56C59029-46EC-4FF8-BDC8-1433224720D6}"/>
          </ac:spMkLst>
        </pc:spChg>
        <pc:spChg chg="mod">
          <ac:chgData name="" userId="461d7124ec7a38ad" providerId="LiveId" clId="{0D581CF5-DF17-4FEB-8956-37D2D4515713}" dt="2019-02-28T17:03:30.992" v="9" actId="207"/>
          <ac:spMkLst>
            <pc:docMk/>
            <pc:sldMk cId="2111787185" sldId="261"/>
            <ac:spMk id="61" creationId="{21902800-5D06-4EF7-9F3C-6E290F93612A}"/>
          </ac:spMkLst>
        </pc:spChg>
        <pc:spChg chg="mod">
          <ac:chgData name="" userId="461d7124ec7a38ad" providerId="LiveId" clId="{0D581CF5-DF17-4FEB-8956-37D2D4515713}" dt="2019-02-28T17:03:28.126" v="8" actId="207"/>
          <ac:spMkLst>
            <pc:docMk/>
            <pc:sldMk cId="2111787185" sldId="261"/>
            <ac:spMk id="66" creationId="{4EB9233A-0FEC-4EC4-A1FC-1B5DCCD06389}"/>
          </ac:spMkLst>
        </pc:spChg>
        <pc:spChg chg="mod">
          <ac:chgData name="" userId="461d7124ec7a38ad" providerId="LiveId" clId="{0D581CF5-DF17-4FEB-8956-37D2D4515713}" dt="2019-02-28T17:03:24.358" v="7" actId="207"/>
          <ac:spMkLst>
            <pc:docMk/>
            <pc:sldMk cId="2111787185" sldId="261"/>
            <ac:spMk id="71" creationId="{A65D65FE-4091-4C49-9D26-5F7D259157FC}"/>
          </ac:spMkLst>
        </pc:spChg>
        <pc:spChg chg="mod">
          <ac:chgData name="" userId="461d7124ec7a38ad" providerId="LiveId" clId="{0D581CF5-DF17-4FEB-8956-37D2D4515713}" dt="2019-02-28T17:03:37.838" v="12" actId="207"/>
          <ac:spMkLst>
            <pc:docMk/>
            <pc:sldMk cId="2111787185" sldId="261"/>
            <ac:spMk id="77" creationId="{1AB25AFF-2AB0-4EEA-A589-6FC454A95BA2}"/>
          </ac:spMkLst>
        </pc:spChg>
        <pc:spChg chg="add mod">
          <ac:chgData name="" userId="461d7124ec7a38ad" providerId="LiveId" clId="{0D581CF5-DF17-4FEB-8956-37D2D4515713}" dt="2019-02-28T18:12:54.791" v="58"/>
          <ac:spMkLst>
            <pc:docMk/>
            <pc:sldMk cId="2111787185" sldId="261"/>
            <ac:spMk id="84" creationId="{009F60FC-5017-40B9-A952-C5EEFEEAC83A}"/>
          </ac:spMkLst>
        </pc:spChg>
        <pc:spChg chg="add">
          <ac:chgData name="" userId="461d7124ec7a38ad" providerId="LiveId" clId="{0D581CF5-DF17-4FEB-8956-37D2D4515713}" dt="2019-02-28T18:39:46.374" v="229"/>
          <ac:spMkLst>
            <pc:docMk/>
            <pc:sldMk cId="2111787185" sldId="261"/>
            <ac:spMk id="89" creationId="{80036C24-FAA1-4A05-AE36-C5CABB173C59}"/>
          </ac:spMkLst>
        </pc:spChg>
        <pc:spChg chg="mod">
          <ac:chgData name="" userId="461d7124ec7a38ad" providerId="LiveId" clId="{0D581CF5-DF17-4FEB-8956-37D2D4515713}" dt="2019-02-28T17:02:43.637" v="0" actId="207"/>
          <ac:spMkLst>
            <pc:docMk/>
            <pc:sldMk cId="2111787185" sldId="261"/>
            <ac:spMk id="133" creationId="{B470E301-CBB8-47E6-A996-881B7A940AF4}"/>
          </ac:spMkLst>
        </pc:spChg>
        <pc:grpChg chg="add del">
          <ac:chgData name="" userId="461d7124ec7a38ad" providerId="LiveId" clId="{0D581CF5-DF17-4FEB-8956-37D2D4515713}" dt="2019-02-28T18:04:17.587" v="51"/>
          <ac:grpSpMkLst>
            <pc:docMk/>
            <pc:sldMk cId="2111787185" sldId="261"/>
            <ac:grpSpMk id="43" creationId="{3B353B41-8E6F-4D14-A96A-FAD29576A184}"/>
          </ac:grpSpMkLst>
        </pc:grpChg>
        <pc:grpChg chg="add">
          <ac:chgData name="" userId="461d7124ec7a38ad" providerId="LiveId" clId="{0D581CF5-DF17-4FEB-8956-37D2D4515713}" dt="2019-02-28T18:04:23.713" v="52"/>
          <ac:grpSpMkLst>
            <pc:docMk/>
            <pc:sldMk cId="2111787185" sldId="261"/>
            <ac:grpSpMk id="80" creationId="{623AE83B-A23D-47B8-90C8-E2164F792F9F}"/>
          </ac:grpSpMkLst>
        </pc:grpChg>
        <pc:grpChg chg="add mod">
          <ac:chgData name="" userId="461d7124ec7a38ad" providerId="LiveId" clId="{0D581CF5-DF17-4FEB-8956-37D2D4515713}" dt="2019-02-28T18:07:31.456" v="54" actId="207"/>
          <ac:grpSpMkLst>
            <pc:docMk/>
            <pc:sldMk cId="2111787185" sldId="261"/>
            <ac:grpSpMk id="86" creationId="{518A7459-4741-4A68-B445-A729BC2305D5}"/>
          </ac:grpSpMkLst>
        </pc:grpChg>
        <pc:grpChg chg="add">
          <ac:chgData name="" userId="461d7124ec7a38ad" providerId="LiveId" clId="{0D581CF5-DF17-4FEB-8956-37D2D4515713}" dt="2019-02-28T18:39:46.374" v="229"/>
          <ac:grpSpMkLst>
            <pc:docMk/>
            <pc:sldMk cId="2111787185" sldId="261"/>
            <ac:grpSpMk id="90" creationId="{B7A94E6C-ABC2-43FC-B5D3-18C908D29917}"/>
          </ac:grpSpMkLst>
        </pc:grpChg>
      </pc:sldChg>
      <pc:sldChg chg="addSp delSp modSp">
        <pc:chgData name="" userId="461d7124ec7a38ad" providerId="LiveId" clId="{0D581CF5-DF17-4FEB-8956-37D2D4515713}" dt="2019-02-28T18:31:25.164" v="161"/>
        <pc:sldMkLst>
          <pc:docMk/>
          <pc:sldMk cId="3158239655" sldId="329"/>
        </pc:sldMkLst>
        <pc:spChg chg="add del mod">
          <ac:chgData name="" userId="461d7124ec7a38ad" providerId="LiveId" clId="{0D581CF5-DF17-4FEB-8956-37D2D4515713}" dt="2019-02-28T18:00:16.675" v="26"/>
          <ac:spMkLst>
            <pc:docMk/>
            <pc:sldMk cId="3158239655" sldId="329"/>
            <ac:spMk id="25" creationId="{01145F1F-06B4-4063-806C-E682E074DD4C}"/>
          </ac:spMkLst>
        </pc:spChg>
        <pc:spChg chg="add del">
          <ac:chgData name="" userId="461d7124ec7a38ad" providerId="LiveId" clId="{0D581CF5-DF17-4FEB-8956-37D2D4515713}" dt="2019-02-28T18:31:25.164" v="161"/>
          <ac:spMkLst>
            <pc:docMk/>
            <pc:sldMk cId="3158239655" sldId="329"/>
            <ac:spMk id="26" creationId="{2F12A953-45AF-43D0-9A14-55E2C8E4BD92}"/>
          </ac:spMkLst>
        </pc:spChg>
        <pc:grpChg chg="add">
          <ac:chgData name="" userId="461d7124ec7a38ad" providerId="LiveId" clId="{0D581CF5-DF17-4FEB-8956-37D2D4515713}" dt="2019-02-28T17:59:51.770" v="22"/>
          <ac:grpSpMkLst>
            <pc:docMk/>
            <pc:sldMk cId="3158239655" sldId="329"/>
            <ac:grpSpMk id="22" creationId="{377AD0FB-AE28-4185-8142-A93CBA01C148}"/>
          </ac:grpSpMkLst>
        </pc:grpChg>
        <pc:grpChg chg="add del">
          <ac:chgData name="" userId="461d7124ec7a38ad" providerId="LiveId" clId="{0D581CF5-DF17-4FEB-8956-37D2D4515713}" dt="2019-02-28T18:31:25.164" v="161"/>
          <ac:grpSpMkLst>
            <pc:docMk/>
            <pc:sldMk cId="3158239655" sldId="329"/>
            <ac:grpSpMk id="27" creationId="{B1329E15-77B1-4857-BD4E-1B28B08B354F}"/>
          </ac:grpSpMkLst>
        </pc:grpChg>
      </pc:sldChg>
      <pc:sldChg chg="addSp delSp modSp">
        <pc:chgData name="" userId="461d7124ec7a38ad" providerId="LiveId" clId="{0D581CF5-DF17-4FEB-8956-37D2D4515713}" dt="2019-02-28T18:39:36.807" v="228" actId="207"/>
        <pc:sldMkLst>
          <pc:docMk/>
          <pc:sldMk cId="4091502606" sldId="529"/>
        </pc:sldMkLst>
        <pc:spChg chg="add del">
          <ac:chgData name="" userId="461d7124ec7a38ad" providerId="LiveId" clId="{0D581CF5-DF17-4FEB-8956-37D2D4515713}" dt="2019-02-28T18:29:50.251" v="144"/>
          <ac:spMkLst>
            <pc:docMk/>
            <pc:sldMk cId="4091502606" sldId="529"/>
            <ac:spMk id="11" creationId="{662C873A-2DBC-425E-83CF-DCFD5762DA31}"/>
          </ac:spMkLst>
        </pc:spChg>
        <pc:spChg chg="add mod">
          <ac:chgData name="" userId="461d7124ec7a38ad" providerId="LiveId" clId="{0D581CF5-DF17-4FEB-8956-37D2D4515713}" dt="2019-02-28T18:30:08.768" v="146" actId="207"/>
          <ac:spMkLst>
            <pc:docMk/>
            <pc:sldMk cId="4091502606" sldId="529"/>
            <ac:spMk id="15" creationId="{60B6CC8D-6614-4E30-AFA6-82629D15BEA8}"/>
          </ac:spMkLst>
        </pc:spChg>
        <pc:spChg chg="add mod">
          <ac:chgData name="" userId="461d7124ec7a38ad" providerId="LiveId" clId="{0D581CF5-DF17-4FEB-8956-37D2D4515713}" dt="2019-02-28T18:39:36.807" v="228" actId="207"/>
          <ac:spMkLst>
            <pc:docMk/>
            <pc:sldMk cId="4091502606" sldId="529"/>
            <ac:spMk id="20" creationId="{04456B23-F804-4E8F-A3C3-E7BDC8696E0F}"/>
          </ac:spMkLst>
        </pc:spChg>
        <pc:grpChg chg="add del">
          <ac:chgData name="" userId="461d7124ec7a38ad" providerId="LiveId" clId="{0D581CF5-DF17-4FEB-8956-37D2D4515713}" dt="2019-02-28T18:29:50.251" v="144"/>
          <ac:grpSpMkLst>
            <pc:docMk/>
            <pc:sldMk cId="4091502606" sldId="529"/>
            <ac:grpSpMk id="12" creationId="{8336351F-5F9C-4FC3-988A-CC452185F32F}"/>
          </ac:grpSpMkLst>
        </pc:grpChg>
        <pc:grpChg chg="add">
          <ac:chgData name="" userId="461d7124ec7a38ad" providerId="LiveId" clId="{0D581CF5-DF17-4FEB-8956-37D2D4515713}" dt="2019-02-28T18:29:57.126" v="145"/>
          <ac:grpSpMkLst>
            <pc:docMk/>
            <pc:sldMk cId="4091502606" sldId="529"/>
            <ac:grpSpMk id="16" creationId="{382854A3-EC9A-4411-8D58-485CD76B25FA}"/>
          </ac:grpSpMkLst>
        </pc:grpChg>
        <pc:grpChg chg="add">
          <ac:chgData name="" userId="461d7124ec7a38ad" providerId="LiveId" clId="{0D581CF5-DF17-4FEB-8956-37D2D4515713}" dt="2019-02-28T18:39:29.915" v="227"/>
          <ac:grpSpMkLst>
            <pc:docMk/>
            <pc:sldMk cId="4091502606" sldId="529"/>
            <ac:grpSpMk id="21" creationId="{764E240E-5C5D-4708-B027-A5B7D0136E62}"/>
          </ac:grpSpMkLst>
        </pc:grpChg>
        <pc:picChg chg="add del">
          <ac:chgData name="" userId="461d7124ec7a38ad" providerId="LiveId" clId="{0D581CF5-DF17-4FEB-8956-37D2D4515713}" dt="2019-02-28T18:18:42.057" v="64"/>
          <ac:picMkLst>
            <pc:docMk/>
            <pc:sldMk cId="4091502606" sldId="529"/>
            <ac:picMk id="1026" creationId="{9AA4B4F9-75A9-4199-B660-5190FE0C7DFC}"/>
          </ac:picMkLst>
        </pc:picChg>
        <pc:picChg chg="add del">
          <ac:chgData name="" userId="461d7124ec7a38ad" providerId="LiveId" clId="{0D581CF5-DF17-4FEB-8956-37D2D4515713}" dt="2019-02-28T18:18:51.400" v="66"/>
          <ac:picMkLst>
            <pc:docMk/>
            <pc:sldMk cId="4091502606" sldId="529"/>
            <ac:picMk id="1028" creationId="{08F6C924-935C-4FD4-A0D6-4099513C5C03}"/>
          </ac:picMkLst>
        </pc:picChg>
        <pc:picChg chg="add mod">
          <ac:chgData name="" userId="461d7124ec7a38ad" providerId="LiveId" clId="{0D581CF5-DF17-4FEB-8956-37D2D4515713}" dt="2019-02-28T18:20:24.859" v="70"/>
          <ac:picMkLst>
            <pc:docMk/>
            <pc:sldMk cId="4091502606" sldId="529"/>
            <ac:picMk id="1030" creationId="{53DF8E48-93F8-4E16-B587-F56C68D66B06}"/>
          </ac:picMkLst>
        </pc:picChg>
        <pc:picChg chg="add mod">
          <ac:chgData name="" userId="461d7124ec7a38ad" providerId="LiveId" clId="{0D581CF5-DF17-4FEB-8956-37D2D4515713}" dt="2019-02-28T18:25:41.481" v="142"/>
          <ac:picMkLst>
            <pc:docMk/>
            <pc:sldMk cId="4091502606" sldId="529"/>
            <ac:picMk id="1032" creationId="{33D151DA-84B7-40E9-AF58-8F80E1395EF6}"/>
          </ac:picMkLst>
        </pc:picChg>
      </pc:sldChg>
      <pc:sldChg chg="addSp delSp modSp">
        <pc:chgData name="" userId="461d7124ec7a38ad" providerId="LiveId" clId="{0D581CF5-DF17-4FEB-8956-37D2D4515713}" dt="2019-02-28T18:39:15.886" v="225"/>
        <pc:sldMkLst>
          <pc:docMk/>
          <pc:sldMk cId="3701506371" sldId="534"/>
        </pc:sldMkLst>
        <pc:spChg chg="add">
          <ac:chgData name="" userId="461d7124ec7a38ad" providerId="LiveId" clId="{0D581CF5-DF17-4FEB-8956-37D2D4515713}" dt="2019-02-28T18:30:30.304" v="148"/>
          <ac:spMkLst>
            <pc:docMk/>
            <pc:sldMk cId="3701506371" sldId="534"/>
            <ac:spMk id="3" creationId="{199385AA-C0AB-4DCC-99B2-4E3DBBC997F5}"/>
          </ac:spMkLst>
        </pc:spChg>
        <pc:spChg chg="add del">
          <ac:chgData name="" userId="461d7124ec7a38ad" providerId="LiveId" clId="{0D581CF5-DF17-4FEB-8956-37D2D4515713}" dt="2019-02-28T18:30:38.171" v="150"/>
          <ac:spMkLst>
            <pc:docMk/>
            <pc:sldMk cId="3701506371" sldId="534"/>
            <ac:spMk id="7" creationId="{D5F80E3C-0CF2-4349-B386-E1F8DDBC7E67}"/>
          </ac:spMkLst>
        </pc:spChg>
        <pc:spChg chg="add">
          <ac:chgData name="" userId="461d7124ec7a38ad" providerId="LiveId" clId="{0D581CF5-DF17-4FEB-8956-37D2D4515713}" dt="2019-02-28T18:39:15.886" v="225"/>
          <ac:spMkLst>
            <pc:docMk/>
            <pc:sldMk cId="3701506371" sldId="534"/>
            <ac:spMk id="11" creationId="{25085826-61AE-4E6C-911C-88D9ADBC18BB}"/>
          </ac:spMkLst>
        </pc:spChg>
        <pc:grpChg chg="add">
          <ac:chgData name="" userId="461d7124ec7a38ad" providerId="LiveId" clId="{0D581CF5-DF17-4FEB-8956-37D2D4515713}" dt="2019-02-28T18:30:30.304" v="148"/>
          <ac:grpSpMkLst>
            <pc:docMk/>
            <pc:sldMk cId="3701506371" sldId="534"/>
            <ac:grpSpMk id="4" creationId="{2B2F03D5-07CB-498C-BE90-651F066ED9D9}"/>
          </ac:grpSpMkLst>
        </pc:grpChg>
        <pc:grpChg chg="add del mod">
          <ac:chgData name="" userId="461d7124ec7a38ad" providerId="LiveId" clId="{0D581CF5-DF17-4FEB-8956-37D2D4515713}" dt="2019-02-28T18:30:38.171" v="150"/>
          <ac:grpSpMkLst>
            <pc:docMk/>
            <pc:sldMk cId="3701506371" sldId="534"/>
            <ac:grpSpMk id="8" creationId="{BA563273-BC54-4AEC-9E8C-44D3DEBEA3EA}"/>
          </ac:grpSpMkLst>
        </pc:grpChg>
        <pc:grpChg chg="add">
          <ac:chgData name="" userId="461d7124ec7a38ad" providerId="LiveId" clId="{0D581CF5-DF17-4FEB-8956-37D2D4515713}" dt="2019-02-28T18:39:15.886" v="225"/>
          <ac:grpSpMkLst>
            <pc:docMk/>
            <pc:sldMk cId="3701506371" sldId="534"/>
            <ac:grpSpMk id="12" creationId="{EFB340C6-DC29-4D02-8CF5-8E3439DD19D2}"/>
          </ac:grpSpMkLst>
        </pc:grpChg>
      </pc:sldChg>
      <pc:sldChg chg="addSp">
        <pc:chgData name="" userId="461d7124ec7a38ad" providerId="LiveId" clId="{0D581CF5-DF17-4FEB-8956-37D2D4515713}" dt="2019-02-28T18:38:21.027" v="218"/>
        <pc:sldMkLst>
          <pc:docMk/>
          <pc:sldMk cId="3576040465" sldId="535"/>
        </pc:sldMkLst>
        <pc:spChg chg="add">
          <ac:chgData name="" userId="461d7124ec7a38ad" providerId="LiveId" clId="{0D581CF5-DF17-4FEB-8956-37D2D4515713}" dt="2019-02-28T18:31:04.100" v="157"/>
          <ac:spMkLst>
            <pc:docMk/>
            <pc:sldMk cId="3576040465" sldId="535"/>
            <ac:spMk id="3" creationId="{45025E39-BDE4-47A9-9ED4-77376AA25169}"/>
          </ac:spMkLst>
        </pc:spChg>
        <pc:spChg chg="add">
          <ac:chgData name="" userId="461d7124ec7a38ad" providerId="LiveId" clId="{0D581CF5-DF17-4FEB-8956-37D2D4515713}" dt="2019-02-28T18:38:21.027" v="218"/>
          <ac:spMkLst>
            <pc:docMk/>
            <pc:sldMk cId="3576040465" sldId="535"/>
            <ac:spMk id="7" creationId="{EA8E5520-CDE2-4979-B8A6-32608662D07C}"/>
          </ac:spMkLst>
        </pc:spChg>
        <pc:grpChg chg="add">
          <ac:chgData name="" userId="461d7124ec7a38ad" providerId="LiveId" clId="{0D581CF5-DF17-4FEB-8956-37D2D4515713}" dt="2019-02-28T18:31:04.100" v="157"/>
          <ac:grpSpMkLst>
            <pc:docMk/>
            <pc:sldMk cId="3576040465" sldId="535"/>
            <ac:grpSpMk id="4" creationId="{9F6B1880-E8C0-4644-86C9-F45C1664EF63}"/>
          </ac:grpSpMkLst>
        </pc:grpChg>
        <pc:grpChg chg="add">
          <ac:chgData name="" userId="461d7124ec7a38ad" providerId="LiveId" clId="{0D581CF5-DF17-4FEB-8956-37D2D4515713}" dt="2019-02-28T18:38:21.027" v="218"/>
          <ac:grpSpMkLst>
            <pc:docMk/>
            <pc:sldMk cId="3576040465" sldId="535"/>
            <ac:grpSpMk id="8" creationId="{9C755BB1-4E21-43A4-B6AC-B9A8535A39E3}"/>
          </ac:grpSpMkLst>
        </pc:grpChg>
      </pc:sldChg>
      <pc:sldChg chg="addSp modSp">
        <pc:chgData name="" userId="461d7124ec7a38ad" providerId="LiveId" clId="{0D581CF5-DF17-4FEB-8956-37D2D4515713}" dt="2019-02-28T18:38:54.820" v="222" actId="207"/>
        <pc:sldMkLst>
          <pc:docMk/>
          <pc:sldMk cId="2841468407" sldId="536"/>
        </pc:sldMkLst>
        <pc:spChg chg="add">
          <ac:chgData name="" userId="461d7124ec7a38ad" providerId="LiveId" clId="{0D581CF5-DF17-4FEB-8956-37D2D4515713}" dt="2019-02-28T18:30:48.461" v="152"/>
          <ac:spMkLst>
            <pc:docMk/>
            <pc:sldMk cId="2841468407" sldId="536"/>
            <ac:spMk id="3" creationId="{ECA9F693-2B94-4AF6-B8AD-2FA8AF90F832}"/>
          </ac:spMkLst>
        </pc:spChg>
        <pc:spChg chg="add mod">
          <ac:chgData name="" userId="461d7124ec7a38ad" providerId="LiveId" clId="{0D581CF5-DF17-4FEB-8956-37D2D4515713}" dt="2019-02-28T18:38:54.820" v="222" actId="207"/>
          <ac:spMkLst>
            <pc:docMk/>
            <pc:sldMk cId="2841468407" sldId="536"/>
            <ac:spMk id="7" creationId="{D89DE59B-F11A-407E-BE2F-918855D35889}"/>
          </ac:spMkLst>
        </pc:spChg>
        <pc:grpChg chg="add">
          <ac:chgData name="" userId="461d7124ec7a38ad" providerId="LiveId" clId="{0D581CF5-DF17-4FEB-8956-37D2D4515713}" dt="2019-02-28T18:30:48.461" v="152"/>
          <ac:grpSpMkLst>
            <pc:docMk/>
            <pc:sldMk cId="2841468407" sldId="536"/>
            <ac:grpSpMk id="4" creationId="{205FC069-8067-4938-9D0E-D9158016BE4F}"/>
          </ac:grpSpMkLst>
        </pc:grpChg>
        <pc:grpChg chg="add">
          <ac:chgData name="" userId="461d7124ec7a38ad" providerId="LiveId" clId="{0D581CF5-DF17-4FEB-8956-37D2D4515713}" dt="2019-02-28T18:38:45.429" v="221"/>
          <ac:grpSpMkLst>
            <pc:docMk/>
            <pc:sldMk cId="2841468407" sldId="536"/>
            <ac:grpSpMk id="8" creationId="{52981769-923C-4C68-8193-F37A00934500}"/>
          </ac:grpSpMkLst>
        </pc:grpChg>
      </pc:sldChg>
      <pc:sldChg chg="addSp modSp">
        <pc:chgData name="" userId="461d7124ec7a38ad" providerId="LiveId" clId="{0D581CF5-DF17-4FEB-8956-37D2D4515713}" dt="2019-02-28T18:39:02.145" v="223" actId="207"/>
        <pc:sldMkLst>
          <pc:docMk/>
          <pc:sldMk cId="3908680182" sldId="537"/>
        </pc:sldMkLst>
        <pc:spChg chg="add">
          <ac:chgData name="" userId="461d7124ec7a38ad" providerId="LiveId" clId="{0D581CF5-DF17-4FEB-8956-37D2D4515713}" dt="2019-02-28T18:30:53.349" v="153"/>
          <ac:spMkLst>
            <pc:docMk/>
            <pc:sldMk cId="3908680182" sldId="537"/>
            <ac:spMk id="4" creationId="{080F3D0F-5330-4F76-8A1D-0C3C29D031C0}"/>
          </ac:spMkLst>
        </pc:spChg>
        <pc:spChg chg="add mod">
          <ac:chgData name="" userId="461d7124ec7a38ad" providerId="LiveId" clId="{0D581CF5-DF17-4FEB-8956-37D2D4515713}" dt="2019-02-28T18:39:02.145" v="223" actId="207"/>
          <ac:spMkLst>
            <pc:docMk/>
            <pc:sldMk cId="3908680182" sldId="537"/>
            <ac:spMk id="8" creationId="{69822621-619D-442B-8A10-2AA37188DCCD}"/>
          </ac:spMkLst>
        </pc:spChg>
        <pc:grpChg chg="add">
          <ac:chgData name="" userId="461d7124ec7a38ad" providerId="LiveId" clId="{0D581CF5-DF17-4FEB-8956-37D2D4515713}" dt="2019-02-28T18:30:53.349" v="153"/>
          <ac:grpSpMkLst>
            <pc:docMk/>
            <pc:sldMk cId="3908680182" sldId="537"/>
            <ac:grpSpMk id="5" creationId="{90F19419-3963-4A55-85EA-3BD062A1CFE7}"/>
          </ac:grpSpMkLst>
        </pc:grpChg>
        <pc:grpChg chg="add">
          <ac:chgData name="" userId="461d7124ec7a38ad" providerId="LiveId" clId="{0D581CF5-DF17-4FEB-8956-37D2D4515713}" dt="2019-02-28T18:38:38.766" v="220"/>
          <ac:grpSpMkLst>
            <pc:docMk/>
            <pc:sldMk cId="3908680182" sldId="537"/>
            <ac:grpSpMk id="9" creationId="{DDBCDF40-FD38-49AF-84EE-258BA6F9FA0A}"/>
          </ac:grpSpMkLst>
        </pc:grpChg>
      </pc:sldChg>
      <pc:sldChg chg="addSp">
        <pc:chgData name="" userId="461d7124ec7a38ad" providerId="LiveId" clId="{0D581CF5-DF17-4FEB-8956-37D2D4515713}" dt="2019-02-28T18:39:21.932" v="226"/>
        <pc:sldMkLst>
          <pc:docMk/>
          <pc:sldMk cId="368950139" sldId="538"/>
        </pc:sldMkLst>
        <pc:spChg chg="add">
          <ac:chgData name="" userId="461d7124ec7a38ad" providerId="LiveId" clId="{0D581CF5-DF17-4FEB-8956-37D2D4515713}" dt="2019-02-28T18:30:24.570" v="147"/>
          <ac:spMkLst>
            <pc:docMk/>
            <pc:sldMk cId="368950139" sldId="538"/>
            <ac:spMk id="3" creationId="{2863C09B-C929-4B39-8734-2F80D45627EE}"/>
          </ac:spMkLst>
        </pc:spChg>
        <pc:spChg chg="add">
          <ac:chgData name="" userId="461d7124ec7a38ad" providerId="LiveId" clId="{0D581CF5-DF17-4FEB-8956-37D2D4515713}" dt="2019-02-28T18:39:21.932" v="226"/>
          <ac:spMkLst>
            <pc:docMk/>
            <pc:sldMk cId="368950139" sldId="538"/>
            <ac:spMk id="7" creationId="{3736F320-CE63-43A4-9BBE-000C7DF63696}"/>
          </ac:spMkLst>
        </pc:spChg>
        <pc:grpChg chg="add">
          <ac:chgData name="" userId="461d7124ec7a38ad" providerId="LiveId" clId="{0D581CF5-DF17-4FEB-8956-37D2D4515713}" dt="2019-02-28T18:30:24.570" v="147"/>
          <ac:grpSpMkLst>
            <pc:docMk/>
            <pc:sldMk cId="368950139" sldId="538"/>
            <ac:grpSpMk id="4" creationId="{8A08958E-A9CF-4020-A575-4EF54392A2FF}"/>
          </ac:grpSpMkLst>
        </pc:grpChg>
        <pc:grpChg chg="add">
          <ac:chgData name="" userId="461d7124ec7a38ad" providerId="LiveId" clId="{0D581CF5-DF17-4FEB-8956-37D2D4515713}" dt="2019-02-28T18:39:21.932" v="226"/>
          <ac:grpSpMkLst>
            <pc:docMk/>
            <pc:sldMk cId="368950139" sldId="538"/>
            <ac:grpSpMk id="8" creationId="{8F7DA6B8-B013-493A-BF69-DFE88B76BBDF}"/>
          </ac:grpSpMkLst>
        </pc:grpChg>
      </pc:sldChg>
      <pc:sldChg chg="addSp">
        <pc:chgData name="" userId="461d7124ec7a38ad" providerId="LiveId" clId="{0D581CF5-DF17-4FEB-8956-37D2D4515713}" dt="2019-02-28T18:37:36.711" v="213"/>
        <pc:sldMkLst>
          <pc:docMk/>
          <pc:sldMk cId="2625600878" sldId="539"/>
        </pc:sldMkLst>
        <pc:spChg chg="add">
          <ac:chgData name="" userId="461d7124ec7a38ad" providerId="LiveId" clId="{0D581CF5-DF17-4FEB-8956-37D2D4515713}" dt="2019-02-28T18:31:58.944" v="165"/>
          <ac:spMkLst>
            <pc:docMk/>
            <pc:sldMk cId="2625600878" sldId="539"/>
            <ac:spMk id="3" creationId="{AEE7C620-BA64-45A4-A2C8-47519737325C}"/>
          </ac:spMkLst>
        </pc:spChg>
        <pc:spChg chg="add">
          <ac:chgData name="" userId="461d7124ec7a38ad" providerId="LiveId" clId="{0D581CF5-DF17-4FEB-8956-37D2D4515713}" dt="2019-02-28T18:37:36.711" v="213"/>
          <ac:spMkLst>
            <pc:docMk/>
            <pc:sldMk cId="2625600878" sldId="539"/>
            <ac:spMk id="8" creationId="{EDC0FAEB-818D-4D3B-A275-A7061165286D}"/>
          </ac:spMkLst>
        </pc:spChg>
        <pc:grpChg chg="add">
          <ac:chgData name="" userId="461d7124ec7a38ad" providerId="LiveId" clId="{0D581CF5-DF17-4FEB-8956-37D2D4515713}" dt="2019-02-28T18:31:58.944" v="165"/>
          <ac:grpSpMkLst>
            <pc:docMk/>
            <pc:sldMk cId="2625600878" sldId="539"/>
            <ac:grpSpMk id="4" creationId="{ADBAE12B-A648-4BDB-AB55-C839C43DA2A8}"/>
          </ac:grpSpMkLst>
        </pc:grpChg>
        <pc:grpChg chg="add">
          <ac:chgData name="" userId="461d7124ec7a38ad" providerId="LiveId" clId="{0D581CF5-DF17-4FEB-8956-37D2D4515713}" dt="2019-02-28T18:37:36.711" v="213"/>
          <ac:grpSpMkLst>
            <pc:docMk/>
            <pc:sldMk cId="2625600878" sldId="539"/>
            <ac:grpSpMk id="9" creationId="{29E46B88-ADA0-428B-BE5E-FAC6D39B369F}"/>
          </ac:grpSpMkLst>
        </pc:grpChg>
      </pc:sldChg>
      <pc:sldChg chg="addSp">
        <pc:chgData name="" userId="461d7124ec7a38ad" providerId="LiveId" clId="{0D581CF5-DF17-4FEB-8956-37D2D4515713}" dt="2019-02-28T18:37:41.528" v="214"/>
        <pc:sldMkLst>
          <pc:docMk/>
          <pc:sldMk cId="4174150017" sldId="541"/>
        </pc:sldMkLst>
        <pc:spChg chg="add">
          <ac:chgData name="" userId="461d7124ec7a38ad" providerId="LiveId" clId="{0D581CF5-DF17-4FEB-8956-37D2D4515713}" dt="2019-02-28T18:31:55.968" v="164"/>
          <ac:spMkLst>
            <pc:docMk/>
            <pc:sldMk cId="4174150017" sldId="541"/>
            <ac:spMk id="4" creationId="{4EFB4D4B-163B-4454-AFAB-775021AD66EA}"/>
          </ac:spMkLst>
        </pc:spChg>
        <pc:spChg chg="add">
          <ac:chgData name="" userId="461d7124ec7a38ad" providerId="LiveId" clId="{0D581CF5-DF17-4FEB-8956-37D2D4515713}" dt="2019-02-28T18:37:41.528" v="214"/>
          <ac:spMkLst>
            <pc:docMk/>
            <pc:sldMk cId="4174150017" sldId="541"/>
            <ac:spMk id="8" creationId="{2AA061CC-EE4B-4CC5-9A8B-50363E3BC923}"/>
          </ac:spMkLst>
        </pc:spChg>
        <pc:grpChg chg="add">
          <ac:chgData name="" userId="461d7124ec7a38ad" providerId="LiveId" clId="{0D581CF5-DF17-4FEB-8956-37D2D4515713}" dt="2019-02-28T18:31:55.968" v="164"/>
          <ac:grpSpMkLst>
            <pc:docMk/>
            <pc:sldMk cId="4174150017" sldId="541"/>
            <ac:grpSpMk id="5" creationId="{6DF6E305-5662-4B16-A27F-B4EFEF7DF450}"/>
          </ac:grpSpMkLst>
        </pc:grpChg>
        <pc:grpChg chg="add">
          <ac:chgData name="" userId="461d7124ec7a38ad" providerId="LiveId" clId="{0D581CF5-DF17-4FEB-8956-37D2D4515713}" dt="2019-02-28T18:37:41.528" v="214"/>
          <ac:grpSpMkLst>
            <pc:docMk/>
            <pc:sldMk cId="4174150017" sldId="541"/>
            <ac:grpSpMk id="9" creationId="{9EEB3AF2-C29E-4D43-B89C-4CCAD2482DA3}"/>
          </ac:grpSpMkLst>
        </pc:grpChg>
      </pc:sldChg>
      <pc:sldChg chg="addSp">
        <pc:chgData name="" userId="461d7124ec7a38ad" providerId="LiveId" clId="{0D581CF5-DF17-4FEB-8956-37D2D4515713}" dt="2019-02-28T18:38:01.363" v="216"/>
        <pc:sldMkLst>
          <pc:docMk/>
          <pc:sldMk cId="2804566542" sldId="543"/>
        </pc:sldMkLst>
        <pc:spChg chg="add">
          <ac:chgData name="" userId="461d7124ec7a38ad" providerId="LiveId" clId="{0D581CF5-DF17-4FEB-8956-37D2D4515713}" dt="2019-02-28T18:31:09.540" v="159"/>
          <ac:spMkLst>
            <pc:docMk/>
            <pc:sldMk cId="2804566542" sldId="543"/>
            <ac:spMk id="3" creationId="{D42F2A93-C14B-41F1-8E4A-B78E0230F3AD}"/>
          </ac:spMkLst>
        </pc:spChg>
        <pc:spChg chg="add">
          <ac:chgData name="" userId="461d7124ec7a38ad" providerId="LiveId" clId="{0D581CF5-DF17-4FEB-8956-37D2D4515713}" dt="2019-02-28T18:38:01.363" v="216"/>
          <ac:spMkLst>
            <pc:docMk/>
            <pc:sldMk cId="2804566542" sldId="543"/>
            <ac:spMk id="8" creationId="{ACD0B5D9-026F-4F01-86BE-4CFF44B6CADD}"/>
          </ac:spMkLst>
        </pc:spChg>
        <pc:grpChg chg="add">
          <ac:chgData name="" userId="461d7124ec7a38ad" providerId="LiveId" clId="{0D581CF5-DF17-4FEB-8956-37D2D4515713}" dt="2019-02-28T18:31:09.540" v="159"/>
          <ac:grpSpMkLst>
            <pc:docMk/>
            <pc:sldMk cId="2804566542" sldId="543"/>
            <ac:grpSpMk id="5" creationId="{65B8D417-067E-4CED-8D17-94FE8681B258}"/>
          </ac:grpSpMkLst>
        </pc:grpChg>
        <pc:grpChg chg="add">
          <ac:chgData name="" userId="461d7124ec7a38ad" providerId="LiveId" clId="{0D581CF5-DF17-4FEB-8956-37D2D4515713}" dt="2019-02-28T18:38:01.363" v="216"/>
          <ac:grpSpMkLst>
            <pc:docMk/>
            <pc:sldMk cId="2804566542" sldId="543"/>
            <ac:grpSpMk id="9" creationId="{E1B2F18E-ED50-4243-AFA8-DEB1D85F0D5F}"/>
          </ac:grpSpMkLst>
        </pc:grpChg>
      </pc:sldChg>
      <pc:sldChg chg="addSp">
        <pc:chgData name="" userId="461d7124ec7a38ad" providerId="LiveId" clId="{0D581CF5-DF17-4FEB-8956-37D2D4515713}" dt="2019-02-28T18:37:52.710" v="215"/>
        <pc:sldMkLst>
          <pc:docMk/>
          <pc:sldMk cId="2901272856" sldId="544"/>
        </pc:sldMkLst>
        <pc:spChg chg="add">
          <ac:chgData name="" userId="461d7124ec7a38ad" providerId="LiveId" clId="{0D581CF5-DF17-4FEB-8956-37D2D4515713}" dt="2019-02-28T18:31:53.416" v="163"/>
          <ac:spMkLst>
            <pc:docMk/>
            <pc:sldMk cId="2901272856" sldId="544"/>
            <ac:spMk id="4" creationId="{EE45F677-0A51-42DA-8783-80A7CB91137A}"/>
          </ac:spMkLst>
        </pc:spChg>
        <pc:spChg chg="add">
          <ac:chgData name="" userId="461d7124ec7a38ad" providerId="LiveId" clId="{0D581CF5-DF17-4FEB-8956-37D2D4515713}" dt="2019-02-28T18:37:52.710" v="215"/>
          <ac:spMkLst>
            <pc:docMk/>
            <pc:sldMk cId="2901272856" sldId="544"/>
            <ac:spMk id="8" creationId="{71238D65-DF5D-43A4-822D-CB66C831B737}"/>
          </ac:spMkLst>
        </pc:spChg>
        <pc:grpChg chg="add">
          <ac:chgData name="" userId="461d7124ec7a38ad" providerId="LiveId" clId="{0D581CF5-DF17-4FEB-8956-37D2D4515713}" dt="2019-02-28T18:31:53.416" v="163"/>
          <ac:grpSpMkLst>
            <pc:docMk/>
            <pc:sldMk cId="2901272856" sldId="544"/>
            <ac:grpSpMk id="5" creationId="{1BA29999-9E27-44F2-83D5-AFD3A14D2CE8}"/>
          </ac:grpSpMkLst>
        </pc:grpChg>
        <pc:grpChg chg="add">
          <ac:chgData name="" userId="461d7124ec7a38ad" providerId="LiveId" clId="{0D581CF5-DF17-4FEB-8956-37D2D4515713}" dt="2019-02-28T18:37:52.710" v="215"/>
          <ac:grpSpMkLst>
            <pc:docMk/>
            <pc:sldMk cId="2901272856" sldId="544"/>
            <ac:grpSpMk id="9" creationId="{08633C58-C7B5-4109-BB78-D0AF93005FE7}"/>
          </ac:grpSpMkLst>
        </pc:grpChg>
      </pc:sldChg>
      <pc:sldChg chg="addSp delSp">
        <pc:chgData name="" userId="461d7124ec7a38ad" providerId="LiveId" clId="{0D581CF5-DF17-4FEB-8956-37D2D4515713}" dt="2019-02-28T18:38:31.831" v="219"/>
        <pc:sldMkLst>
          <pc:docMk/>
          <pc:sldMk cId="3745168948" sldId="545"/>
        </pc:sldMkLst>
        <pc:spChg chg="add del">
          <ac:chgData name="" userId="461d7124ec7a38ad" providerId="LiveId" clId="{0D581CF5-DF17-4FEB-8956-37D2D4515713}" dt="2019-02-28T18:30:58.607" v="155"/>
          <ac:spMkLst>
            <pc:docMk/>
            <pc:sldMk cId="3745168948" sldId="545"/>
            <ac:spMk id="3" creationId="{A19B0F15-BE8A-4F0E-ADD8-4FB0F93361AA}"/>
          </ac:spMkLst>
        </pc:spChg>
        <pc:spChg chg="add">
          <ac:chgData name="" userId="461d7124ec7a38ad" providerId="LiveId" clId="{0D581CF5-DF17-4FEB-8956-37D2D4515713}" dt="2019-02-28T18:31:00.583" v="156"/>
          <ac:spMkLst>
            <pc:docMk/>
            <pc:sldMk cId="3745168948" sldId="545"/>
            <ac:spMk id="8" creationId="{4C12C2EF-3FAE-47A7-AD2F-D2E2F0C01312}"/>
          </ac:spMkLst>
        </pc:spChg>
        <pc:spChg chg="add">
          <ac:chgData name="" userId="461d7124ec7a38ad" providerId="LiveId" clId="{0D581CF5-DF17-4FEB-8956-37D2D4515713}" dt="2019-02-28T18:38:31.831" v="219"/>
          <ac:spMkLst>
            <pc:docMk/>
            <pc:sldMk cId="3745168948" sldId="545"/>
            <ac:spMk id="12" creationId="{6241F03B-C6CB-4745-A2BE-734B0C46F41D}"/>
          </ac:spMkLst>
        </pc:spChg>
        <pc:grpChg chg="add del">
          <ac:chgData name="" userId="461d7124ec7a38ad" providerId="LiveId" clId="{0D581CF5-DF17-4FEB-8956-37D2D4515713}" dt="2019-02-28T18:30:58.607" v="155"/>
          <ac:grpSpMkLst>
            <pc:docMk/>
            <pc:sldMk cId="3745168948" sldId="545"/>
            <ac:grpSpMk id="4" creationId="{62CB8A98-E206-42D0-906D-4234396AA92D}"/>
          </ac:grpSpMkLst>
        </pc:grpChg>
        <pc:grpChg chg="add">
          <ac:chgData name="" userId="461d7124ec7a38ad" providerId="LiveId" clId="{0D581CF5-DF17-4FEB-8956-37D2D4515713}" dt="2019-02-28T18:31:00.583" v="156"/>
          <ac:grpSpMkLst>
            <pc:docMk/>
            <pc:sldMk cId="3745168948" sldId="545"/>
            <ac:grpSpMk id="9" creationId="{16460ABD-F39F-490C-8EE5-3D854BFACAC9}"/>
          </ac:grpSpMkLst>
        </pc:grpChg>
        <pc:grpChg chg="add">
          <ac:chgData name="" userId="461d7124ec7a38ad" providerId="LiveId" clId="{0D581CF5-DF17-4FEB-8956-37D2D4515713}" dt="2019-02-28T18:38:31.831" v="219"/>
          <ac:grpSpMkLst>
            <pc:docMk/>
            <pc:sldMk cId="3745168948" sldId="545"/>
            <ac:grpSpMk id="13" creationId="{5D1BEAB4-EFAB-49A3-98DB-5C04ADB729EF}"/>
          </ac:grpSpMkLst>
        </pc:grpChg>
      </pc:sldChg>
      <pc:sldChg chg="addSp">
        <pc:chgData name="" userId="461d7124ec7a38ad" providerId="LiveId" clId="{0D581CF5-DF17-4FEB-8956-37D2D4515713}" dt="2019-02-28T18:38:10.442" v="217"/>
        <pc:sldMkLst>
          <pc:docMk/>
          <pc:sldMk cId="1486342950" sldId="546"/>
        </pc:sldMkLst>
        <pc:spChg chg="add">
          <ac:chgData name="" userId="461d7124ec7a38ad" providerId="LiveId" clId="{0D581CF5-DF17-4FEB-8956-37D2D4515713}" dt="2019-02-28T18:31:06.409" v="158"/>
          <ac:spMkLst>
            <pc:docMk/>
            <pc:sldMk cId="1486342950" sldId="546"/>
            <ac:spMk id="3" creationId="{E18CFED2-391C-40C3-BCA1-5566BDDEBF82}"/>
          </ac:spMkLst>
        </pc:spChg>
        <pc:spChg chg="add">
          <ac:chgData name="" userId="461d7124ec7a38ad" providerId="LiveId" clId="{0D581CF5-DF17-4FEB-8956-37D2D4515713}" dt="2019-02-28T18:38:10.442" v="217"/>
          <ac:spMkLst>
            <pc:docMk/>
            <pc:sldMk cId="1486342950" sldId="546"/>
            <ac:spMk id="7" creationId="{ED10A52A-0309-4E25-B1FC-8FBBB7D8D0D3}"/>
          </ac:spMkLst>
        </pc:spChg>
        <pc:grpChg chg="add">
          <ac:chgData name="" userId="461d7124ec7a38ad" providerId="LiveId" clId="{0D581CF5-DF17-4FEB-8956-37D2D4515713}" dt="2019-02-28T18:31:06.409" v="158"/>
          <ac:grpSpMkLst>
            <pc:docMk/>
            <pc:sldMk cId="1486342950" sldId="546"/>
            <ac:grpSpMk id="4" creationId="{966E7053-70AD-496B-9212-6790F62EB07F}"/>
          </ac:grpSpMkLst>
        </pc:grpChg>
        <pc:grpChg chg="add">
          <ac:chgData name="" userId="461d7124ec7a38ad" providerId="LiveId" clId="{0D581CF5-DF17-4FEB-8956-37D2D4515713}" dt="2019-02-28T18:38:10.442" v="217"/>
          <ac:grpSpMkLst>
            <pc:docMk/>
            <pc:sldMk cId="1486342950" sldId="546"/>
            <ac:grpSpMk id="8" creationId="{C25BF8FC-354A-4507-9E26-7AD2CECD4D7F}"/>
          </ac:grpSpMkLst>
        </pc:grpChg>
      </pc:sldChg>
      <pc:sldChg chg="addSp">
        <pc:chgData name="" userId="461d7124ec7a38ad" providerId="LiveId" clId="{0D581CF5-DF17-4FEB-8956-37D2D4515713}" dt="2019-02-28T18:37:22.441" v="211"/>
        <pc:sldMkLst>
          <pc:docMk/>
          <pc:sldMk cId="3687357285" sldId="547"/>
        </pc:sldMkLst>
        <pc:spChg chg="add">
          <ac:chgData name="" userId="461d7124ec7a38ad" providerId="LiveId" clId="{0D581CF5-DF17-4FEB-8956-37D2D4515713}" dt="2019-02-28T18:32:04.328" v="167"/>
          <ac:spMkLst>
            <pc:docMk/>
            <pc:sldMk cId="3687357285" sldId="547"/>
            <ac:spMk id="3" creationId="{7F505619-9EFA-4BD8-97FD-772A193F8C46}"/>
          </ac:spMkLst>
        </pc:spChg>
        <pc:spChg chg="add">
          <ac:chgData name="" userId="461d7124ec7a38ad" providerId="LiveId" clId="{0D581CF5-DF17-4FEB-8956-37D2D4515713}" dt="2019-02-28T18:37:22.441" v="211"/>
          <ac:spMkLst>
            <pc:docMk/>
            <pc:sldMk cId="3687357285" sldId="547"/>
            <ac:spMk id="7" creationId="{DE1273A6-BB93-4B62-9DF0-7C77B9246568}"/>
          </ac:spMkLst>
        </pc:spChg>
        <pc:grpChg chg="add">
          <ac:chgData name="" userId="461d7124ec7a38ad" providerId="LiveId" clId="{0D581CF5-DF17-4FEB-8956-37D2D4515713}" dt="2019-02-28T18:32:04.328" v="167"/>
          <ac:grpSpMkLst>
            <pc:docMk/>
            <pc:sldMk cId="3687357285" sldId="547"/>
            <ac:grpSpMk id="4" creationId="{194C6E9C-6B67-41F8-98CD-A37CF2C5967D}"/>
          </ac:grpSpMkLst>
        </pc:grpChg>
        <pc:grpChg chg="add">
          <ac:chgData name="" userId="461d7124ec7a38ad" providerId="LiveId" clId="{0D581CF5-DF17-4FEB-8956-37D2D4515713}" dt="2019-02-28T18:37:22.441" v="211"/>
          <ac:grpSpMkLst>
            <pc:docMk/>
            <pc:sldMk cId="3687357285" sldId="547"/>
            <ac:grpSpMk id="8" creationId="{B1DA2829-75FF-4C7A-8F7C-0C9B9599E792}"/>
          </ac:grpSpMkLst>
        </pc:grpChg>
      </pc:sldChg>
      <pc:sldChg chg="addSp">
        <pc:chgData name="" userId="461d7124ec7a38ad" providerId="LiveId" clId="{0D581CF5-DF17-4FEB-8956-37D2D4515713}" dt="2019-02-28T18:37:16.022" v="210"/>
        <pc:sldMkLst>
          <pc:docMk/>
          <pc:sldMk cId="133730424" sldId="548"/>
        </pc:sldMkLst>
        <pc:spChg chg="add">
          <ac:chgData name="" userId="461d7124ec7a38ad" providerId="LiveId" clId="{0D581CF5-DF17-4FEB-8956-37D2D4515713}" dt="2019-02-28T18:32:08.306" v="168"/>
          <ac:spMkLst>
            <pc:docMk/>
            <pc:sldMk cId="133730424" sldId="548"/>
            <ac:spMk id="3" creationId="{163C182A-E9F5-4BB6-BC97-B43E2161CFFE}"/>
          </ac:spMkLst>
        </pc:spChg>
        <pc:spChg chg="add">
          <ac:chgData name="" userId="461d7124ec7a38ad" providerId="LiveId" clId="{0D581CF5-DF17-4FEB-8956-37D2D4515713}" dt="2019-02-28T18:37:16.022" v="210"/>
          <ac:spMkLst>
            <pc:docMk/>
            <pc:sldMk cId="133730424" sldId="548"/>
            <ac:spMk id="8" creationId="{F78B0932-1F79-4E2B-B48E-C7EAE901544E}"/>
          </ac:spMkLst>
        </pc:spChg>
        <pc:grpChg chg="add">
          <ac:chgData name="" userId="461d7124ec7a38ad" providerId="LiveId" clId="{0D581CF5-DF17-4FEB-8956-37D2D4515713}" dt="2019-02-28T18:32:08.306" v="168"/>
          <ac:grpSpMkLst>
            <pc:docMk/>
            <pc:sldMk cId="133730424" sldId="548"/>
            <ac:grpSpMk id="5" creationId="{7E2FE38A-000A-4050-A165-04AE54DE654A}"/>
          </ac:grpSpMkLst>
        </pc:grpChg>
        <pc:grpChg chg="add">
          <ac:chgData name="" userId="461d7124ec7a38ad" providerId="LiveId" clId="{0D581CF5-DF17-4FEB-8956-37D2D4515713}" dt="2019-02-28T18:37:16.022" v="210"/>
          <ac:grpSpMkLst>
            <pc:docMk/>
            <pc:sldMk cId="133730424" sldId="548"/>
            <ac:grpSpMk id="9" creationId="{7BC2CE08-06ED-4BFD-AE22-C2878395169E}"/>
          </ac:grpSpMkLst>
        </pc:grpChg>
      </pc:sldChg>
      <pc:sldChg chg="addSp">
        <pc:chgData name="" userId="461d7124ec7a38ad" providerId="LiveId" clId="{0D581CF5-DF17-4FEB-8956-37D2D4515713}" dt="2019-02-28T18:35:38.103" v="199"/>
        <pc:sldMkLst>
          <pc:docMk/>
          <pc:sldMk cId="4211274917" sldId="549"/>
        </pc:sldMkLst>
        <pc:spChg chg="add">
          <ac:chgData name="" userId="461d7124ec7a38ad" providerId="LiveId" clId="{0D581CF5-DF17-4FEB-8956-37D2D4515713}" dt="2019-02-28T18:32:44.194" v="179"/>
          <ac:spMkLst>
            <pc:docMk/>
            <pc:sldMk cId="4211274917" sldId="549"/>
            <ac:spMk id="3" creationId="{E4C3B610-98D6-4795-BA25-DE079FD3C029}"/>
          </ac:spMkLst>
        </pc:spChg>
        <pc:spChg chg="add">
          <ac:chgData name="" userId="461d7124ec7a38ad" providerId="LiveId" clId="{0D581CF5-DF17-4FEB-8956-37D2D4515713}" dt="2019-02-28T18:35:38.103" v="199"/>
          <ac:spMkLst>
            <pc:docMk/>
            <pc:sldMk cId="4211274917" sldId="549"/>
            <ac:spMk id="7" creationId="{14C2079B-ABD9-466A-B3B7-628435A58D25}"/>
          </ac:spMkLst>
        </pc:spChg>
        <pc:grpChg chg="add">
          <ac:chgData name="" userId="461d7124ec7a38ad" providerId="LiveId" clId="{0D581CF5-DF17-4FEB-8956-37D2D4515713}" dt="2019-02-28T18:32:44.194" v="179"/>
          <ac:grpSpMkLst>
            <pc:docMk/>
            <pc:sldMk cId="4211274917" sldId="549"/>
            <ac:grpSpMk id="4" creationId="{E61832F0-14AE-4C7A-9B49-68D08EAE1C97}"/>
          </ac:grpSpMkLst>
        </pc:grpChg>
        <pc:grpChg chg="add">
          <ac:chgData name="" userId="461d7124ec7a38ad" providerId="LiveId" clId="{0D581CF5-DF17-4FEB-8956-37D2D4515713}" dt="2019-02-28T18:35:38.103" v="199"/>
          <ac:grpSpMkLst>
            <pc:docMk/>
            <pc:sldMk cId="4211274917" sldId="549"/>
            <ac:grpSpMk id="8" creationId="{664BCFB7-8DE4-4CC9-A840-A41E4136DBF7}"/>
          </ac:grpSpMkLst>
        </pc:grpChg>
      </pc:sldChg>
      <pc:sldChg chg="addSp">
        <pc:chgData name="" userId="461d7124ec7a38ad" providerId="LiveId" clId="{0D581CF5-DF17-4FEB-8956-37D2D4515713}" dt="2019-02-28T18:36:52.640" v="209"/>
        <pc:sldMkLst>
          <pc:docMk/>
          <pc:sldMk cId="88145373" sldId="550"/>
        </pc:sldMkLst>
        <pc:spChg chg="add">
          <ac:chgData name="" userId="461d7124ec7a38ad" providerId="LiveId" clId="{0D581CF5-DF17-4FEB-8956-37D2D4515713}" dt="2019-02-28T18:32:11.448" v="169"/>
          <ac:spMkLst>
            <pc:docMk/>
            <pc:sldMk cId="88145373" sldId="550"/>
            <ac:spMk id="5" creationId="{C6E3D6A6-3CE7-49DD-838E-F59FDB72853B}"/>
          </ac:spMkLst>
        </pc:spChg>
        <pc:spChg chg="add">
          <ac:chgData name="" userId="461d7124ec7a38ad" providerId="LiveId" clId="{0D581CF5-DF17-4FEB-8956-37D2D4515713}" dt="2019-02-28T18:36:52.640" v="209"/>
          <ac:spMkLst>
            <pc:docMk/>
            <pc:sldMk cId="88145373" sldId="550"/>
            <ac:spMk id="10" creationId="{1038F4F2-EF3B-486A-9B46-7D20096C419D}"/>
          </ac:spMkLst>
        </pc:spChg>
        <pc:grpChg chg="add">
          <ac:chgData name="" userId="461d7124ec7a38ad" providerId="LiveId" clId="{0D581CF5-DF17-4FEB-8956-37D2D4515713}" dt="2019-02-28T18:32:11.448" v="169"/>
          <ac:grpSpMkLst>
            <pc:docMk/>
            <pc:sldMk cId="88145373" sldId="550"/>
            <ac:grpSpMk id="7" creationId="{36E06262-F485-44E4-9FC8-FEA4F40F1834}"/>
          </ac:grpSpMkLst>
        </pc:grpChg>
        <pc:grpChg chg="add">
          <ac:chgData name="" userId="461d7124ec7a38ad" providerId="LiveId" clId="{0D581CF5-DF17-4FEB-8956-37D2D4515713}" dt="2019-02-28T18:36:52.640" v="209"/>
          <ac:grpSpMkLst>
            <pc:docMk/>
            <pc:sldMk cId="88145373" sldId="550"/>
            <ac:grpSpMk id="11" creationId="{6CE3A6EB-0D97-4988-ADBC-AA37E004B56B}"/>
          </ac:grpSpMkLst>
        </pc:grpChg>
      </pc:sldChg>
      <pc:sldChg chg="addSp">
        <pc:chgData name="" userId="461d7124ec7a38ad" providerId="LiveId" clId="{0D581CF5-DF17-4FEB-8956-37D2D4515713}" dt="2019-02-28T18:35:30.405" v="198"/>
        <pc:sldMkLst>
          <pc:docMk/>
          <pc:sldMk cId="1557729275" sldId="551"/>
        </pc:sldMkLst>
        <pc:spChg chg="add">
          <ac:chgData name="" userId="461d7124ec7a38ad" providerId="LiveId" clId="{0D581CF5-DF17-4FEB-8956-37D2D4515713}" dt="2019-02-28T18:32:46.280" v="180"/>
          <ac:spMkLst>
            <pc:docMk/>
            <pc:sldMk cId="1557729275" sldId="551"/>
            <ac:spMk id="4" creationId="{C8A33D65-90B0-4D5D-A3DD-41E35715D6FE}"/>
          </ac:spMkLst>
        </pc:spChg>
        <pc:spChg chg="add">
          <ac:chgData name="" userId="461d7124ec7a38ad" providerId="LiveId" clId="{0D581CF5-DF17-4FEB-8956-37D2D4515713}" dt="2019-02-28T18:35:30.405" v="198"/>
          <ac:spMkLst>
            <pc:docMk/>
            <pc:sldMk cId="1557729275" sldId="551"/>
            <ac:spMk id="8" creationId="{06C9115C-88EB-49D6-859A-EBBE31DB5324}"/>
          </ac:spMkLst>
        </pc:spChg>
        <pc:grpChg chg="add">
          <ac:chgData name="" userId="461d7124ec7a38ad" providerId="LiveId" clId="{0D581CF5-DF17-4FEB-8956-37D2D4515713}" dt="2019-02-28T18:32:46.280" v="180"/>
          <ac:grpSpMkLst>
            <pc:docMk/>
            <pc:sldMk cId="1557729275" sldId="551"/>
            <ac:grpSpMk id="5" creationId="{27F9F972-F8EA-4D03-9B6F-5FC454D0F941}"/>
          </ac:grpSpMkLst>
        </pc:grpChg>
        <pc:grpChg chg="add">
          <ac:chgData name="" userId="461d7124ec7a38ad" providerId="LiveId" clId="{0D581CF5-DF17-4FEB-8956-37D2D4515713}" dt="2019-02-28T18:35:30.405" v="198"/>
          <ac:grpSpMkLst>
            <pc:docMk/>
            <pc:sldMk cId="1557729275" sldId="551"/>
            <ac:grpSpMk id="9" creationId="{A4BB752F-E437-41F8-9DA5-9B7097850748}"/>
          </ac:grpSpMkLst>
        </pc:grpChg>
      </pc:sldChg>
      <pc:sldChg chg="addSp">
        <pc:chgData name="" userId="461d7124ec7a38ad" providerId="LiveId" clId="{0D581CF5-DF17-4FEB-8956-37D2D4515713}" dt="2019-02-28T18:35:20.450" v="197"/>
        <pc:sldMkLst>
          <pc:docMk/>
          <pc:sldMk cId="1287370246" sldId="552"/>
        </pc:sldMkLst>
        <pc:spChg chg="add">
          <ac:chgData name="" userId="461d7124ec7a38ad" providerId="LiveId" clId="{0D581CF5-DF17-4FEB-8956-37D2D4515713}" dt="2019-02-28T18:32:48.384" v="181"/>
          <ac:spMkLst>
            <pc:docMk/>
            <pc:sldMk cId="1287370246" sldId="552"/>
            <ac:spMk id="3" creationId="{178A8406-A10C-482A-945E-4AB6EAF6D0EC}"/>
          </ac:spMkLst>
        </pc:spChg>
        <pc:spChg chg="add">
          <ac:chgData name="" userId="461d7124ec7a38ad" providerId="LiveId" clId="{0D581CF5-DF17-4FEB-8956-37D2D4515713}" dt="2019-02-28T18:35:20.450" v="197"/>
          <ac:spMkLst>
            <pc:docMk/>
            <pc:sldMk cId="1287370246" sldId="552"/>
            <ac:spMk id="7" creationId="{2F9EB955-DF40-499E-ACD4-AE417DD65EA7}"/>
          </ac:spMkLst>
        </pc:spChg>
        <pc:grpChg chg="add">
          <ac:chgData name="" userId="461d7124ec7a38ad" providerId="LiveId" clId="{0D581CF5-DF17-4FEB-8956-37D2D4515713}" dt="2019-02-28T18:32:48.384" v="181"/>
          <ac:grpSpMkLst>
            <pc:docMk/>
            <pc:sldMk cId="1287370246" sldId="552"/>
            <ac:grpSpMk id="4" creationId="{66E344F4-016A-4935-80EB-CD60BA40FFA6}"/>
          </ac:grpSpMkLst>
        </pc:grpChg>
        <pc:grpChg chg="add">
          <ac:chgData name="" userId="461d7124ec7a38ad" providerId="LiveId" clId="{0D581CF5-DF17-4FEB-8956-37D2D4515713}" dt="2019-02-28T18:35:20.450" v="197"/>
          <ac:grpSpMkLst>
            <pc:docMk/>
            <pc:sldMk cId="1287370246" sldId="552"/>
            <ac:grpSpMk id="8" creationId="{A2455499-929A-44A0-8C48-16D8A52AD7AA}"/>
          </ac:grpSpMkLst>
        </pc:grpChg>
      </pc:sldChg>
      <pc:sldChg chg="addSp">
        <pc:chgData name="" userId="461d7124ec7a38ad" providerId="LiveId" clId="{0D581CF5-DF17-4FEB-8956-37D2D4515713}" dt="2019-02-28T18:35:14.177" v="196"/>
        <pc:sldMkLst>
          <pc:docMk/>
          <pc:sldMk cId="1508928535" sldId="553"/>
        </pc:sldMkLst>
        <pc:spChg chg="add">
          <ac:chgData name="" userId="461d7124ec7a38ad" providerId="LiveId" clId="{0D581CF5-DF17-4FEB-8956-37D2D4515713}" dt="2019-02-28T18:32:51.316" v="182"/>
          <ac:spMkLst>
            <pc:docMk/>
            <pc:sldMk cId="1508928535" sldId="553"/>
            <ac:spMk id="5" creationId="{FE079F2B-8E4B-4F98-A2F2-DBFC9D4A10D2}"/>
          </ac:spMkLst>
        </pc:spChg>
        <pc:spChg chg="add">
          <ac:chgData name="" userId="461d7124ec7a38ad" providerId="LiveId" clId="{0D581CF5-DF17-4FEB-8956-37D2D4515713}" dt="2019-02-28T18:35:14.177" v="196"/>
          <ac:spMkLst>
            <pc:docMk/>
            <pc:sldMk cId="1508928535" sldId="553"/>
            <ac:spMk id="9" creationId="{315921AC-1F24-489C-A3F6-71C34392193A}"/>
          </ac:spMkLst>
        </pc:spChg>
        <pc:grpChg chg="add">
          <ac:chgData name="" userId="461d7124ec7a38ad" providerId="LiveId" clId="{0D581CF5-DF17-4FEB-8956-37D2D4515713}" dt="2019-02-28T18:32:51.316" v="182"/>
          <ac:grpSpMkLst>
            <pc:docMk/>
            <pc:sldMk cId="1508928535" sldId="553"/>
            <ac:grpSpMk id="6" creationId="{09D54D16-CE02-4A83-82F3-DA8F582D3B6D}"/>
          </ac:grpSpMkLst>
        </pc:grpChg>
        <pc:grpChg chg="add">
          <ac:chgData name="" userId="461d7124ec7a38ad" providerId="LiveId" clId="{0D581CF5-DF17-4FEB-8956-37D2D4515713}" dt="2019-02-28T18:35:14.177" v="196"/>
          <ac:grpSpMkLst>
            <pc:docMk/>
            <pc:sldMk cId="1508928535" sldId="553"/>
            <ac:grpSpMk id="10" creationId="{50FEC6A2-ECCE-41DD-BDF7-587FF7A2B108}"/>
          </ac:grpSpMkLst>
        </pc:grpChg>
      </pc:sldChg>
      <pc:sldChg chg="addSp">
        <pc:chgData name="" userId="461d7124ec7a38ad" providerId="LiveId" clId="{0D581CF5-DF17-4FEB-8956-37D2D4515713}" dt="2019-02-28T18:36:15.402" v="204"/>
        <pc:sldMkLst>
          <pc:docMk/>
          <pc:sldMk cId="3827017487" sldId="554"/>
        </pc:sldMkLst>
        <pc:spChg chg="add">
          <ac:chgData name="" userId="461d7124ec7a38ad" providerId="LiveId" clId="{0D581CF5-DF17-4FEB-8956-37D2D4515713}" dt="2019-02-28T18:32:26.943" v="174"/>
          <ac:spMkLst>
            <pc:docMk/>
            <pc:sldMk cId="3827017487" sldId="554"/>
            <ac:spMk id="3" creationId="{0E1F1636-B768-4F4D-9748-6683C1CFA178}"/>
          </ac:spMkLst>
        </pc:spChg>
        <pc:spChg chg="add">
          <ac:chgData name="" userId="461d7124ec7a38ad" providerId="LiveId" clId="{0D581CF5-DF17-4FEB-8956-37D2D4515713}" dt="2019-02-28T18:36:15.402" v="204"/>
          <ac:spMkLst>
            <pc:docMk/>
            <pc:sldMk cId="3827017487" sldId="554"/>
            <ac:spMk id="8" creationId="{D110360F-452E-4757-A987-904DB46D280B}"/>
          </ac:spMkLst>
        </pc:spChg>
        <pc:grpChg chg="add">
          <ac:chgData name="" userId="461d7124ec7a38ad" providerId="LiveId" clId="{0D581CF5-DF17-4FEB-8956-37D2D4515713}" dt="2019-02-28T18:32:26.943" v="174"/>
          <ac:grpSpMkLst>
            <pc:docMk/>
            <pc:sldMk cId="3827017487" sldId="554"/>
            <ac:grpSpMk id="4" creationId="{A1C7FAC4-41A6-4373-954A-EB1DF2609A0E}"/>
          </ac:grpSpMkLst>
        </pc:grpChg>
        <pc:grpChg chg="add">
          <ac:chgData name="" userId="461d7124ec7a38ad" providerId="LiveId" clId="{0D581CF5-DF17-4FEB-8956-37D2D4515713}" dt="2019-02-28T18:36:15.402" v="204"/>
          <ac:grpSpMkLst>
            <pc:docMk/>
            <pc:sldMk cId="3827017487" sldId="554"/>
            <ac:grpSpMk id="9" creationId="{0617F866-FCA5-41C0-A618-64056706177B}"/>
          </ac:grpSpMkLst>
        </pc:grpChg>
      </pc:sldChg>
      <pc:sldChg chg="addSp">
        <pc:chgData name="" userId="461d7124ec7a38ad" providerId="LiveId" clId="{0D581CF5-DF17-4FEB-8956-37D2D4515713}" dt="2019-02-28T18:36:39.824" v="207"/>
        <pc:sldMkLst>
          <pc:docMk/>
          <pc:sldMk cId="823054032" sldId="555"/>
        </pc:sldMkLst>
        <pc:spChg chg="add">
          <ac:chgData name="" userId="461d7124ec7a38ad" providerId="LiveId" clId="{0D581CF5-DF17-4FEB-8956-37D2D4515713}" dt="2019-02-28T18:32:15.812" v="171"/>
          <ac:spMkLst>
            <pc:docMk/>
            <pc:sldMk cId="823054032" sldId="555"/>
            <ac:spMk id="4" creationId="{CE0BFDD8-0BBA-4D68-884D-CDF2B8EFA0F0}"/>
          </ac:spMkLst>
        </pc:spChg>
        <pc:spChg chg="add">
          <ac:chgData name="" userId="461d7124ec7a38ad" providerId="LiveId" clId="{0D581CF5-DF17-4FEB-8956-37D2D4515713}" dt="2019-02-28T18:36:39.824" v="207"/>
          <ac:spMkLst>
            <pc:docMk/>
            <pc:sldMk cId="823054032" sldId="555"/>
            <ac:spMk id="8" creationId="{73AB883F-A042-4F46-9AD2-A053B8E1C431}"/>
          </ac:spMkLst>
        </pc:spChg>
        <pc:grpChg chg="add">
          <ac:chgData name="" userId="461d7124ec7a38ad" providerId="LiveId" clId="{0D581CF5-DF17-4FEB-8956-37D2D4515713}" dt="2019-02-28T18:32:15.812" v="171"/>
          <ac:grpSpMkLst>
            <pc:docMk/>
            <pc:sldMk cId="823054032" sldId="555"/>
            <ac:grpSpMk id="5" creationId="{8C68823A-13C6-4AE7-9F98-7DB8F100BCF6}"/>
          </ac:grpSpMkLst>
        </pc:grpChg>
        <pc:grpChg chg="add">
          <ac:chgData name="" userId="461d7124ec7a38ad" providerId="LiveId" clId="{0D581CF5-DF17-4FEB-8956-37D2D4515713}" dt="2019-02-28T18:36:39.824" v="207"/>
          <ac:grpSpMkLst>
            <pc:docMk/>
            <pc:sldMk cId="823054032" sldId="555"/>
            <ac:grpSpMk id="9" creationId="{71199B6C-8254-4E93-B5A8-2049FF88DEB1}"/>
          </ac:grpSpMkLst>
        </pc:grpChg>
      </pc:sldChg>
      <pc:sldChg chg="addSp">
        <pc:chgData name="" userId="461d7124ec7a38ad" providerId="LiveId" clId="{0D581CF5-DF17-4FEB-8956-37D2D4515713}" dt="2019-02-28T18:36:21.055" v="205"/>
        <pc:sldMkLst>
          <pc:docMk/>
          <pc:sldMk cId="938994755" sldId="556"/>
        </pc:sldMkLst>
        <pc:spChg chg="add">
          <ac:chgData name="" userId="461d7124ec7a38ad" providerId="LiveId" clId="{0D581CF5-DF17-4FEB-8956-37D2D4515713}" dt="2019-02-28T18:32:21.627" v="173"/>
          <ac:spMkLst>
            <pc:docMk/>
            <pc:sldMk cId="938994755" sldId="556"/>
            <ac:spMk id="3" creationId="{9EE183CC-4FF6-4B1A-BC9F-C820BDADE354}"/>
          </ac:spMkLst>
        </pc:spChg>
        <pc:spChg chg="add">
          <ac:chgData name="" userId="461d7124ec7a38ad" providerId="LiveId" clId="{0D581CF5-DF17-4FEB-8956-37D2D4515713}" dt="2019-02-28T18:36:21.055" v="205"/>
          <ac:spMkLst>
            <pc:docMk/>
            <pc:sldMk cId="938994755" sldId="556"/>
            <ac:spMk id="7" creationId="{0A2D4511-BB6B-4224-A1DE-C136A1CA73DB}"/>
          </ac:spMkLst>
        </pc:spChg>
        <pc:grpChg chg="add">
          <ac:chgData name="" userId="461d7124ec7a38ad" providerId="LiveId" clId="{0D581CF5-DF17-4FEB-8956-37D2D4515713}" dt="2019-02-28T18:32:21.627" v="173"/>
          <ac:grpSpMkLst>
            <pc:docMk/>
            <pc:sldMk cId="938994755" sldId="556"/>
            <ac:grpSpMk id="4" creationId="{63D58AEE-117E-4DE7-B793-F25E88927878}"/>
          </ac:grpSpMkLst>
        </pc:grpChg>
        <pc:grpChg chg="add">
          <ac:chgData name="" userId="461d7124ec7a38ad" providerId="LiveId" clId="{0D581CF5-DF17-4FEB-8956-37D2D4515713}" dt="2019-02-28T18:36:21.055" v="205"/>
          <ac:grpSpMkLst>
            <pc:docMk/>
            <pc:sldMk cId="938994755" sldId="556"/>
            <ac:grpSpMk id="8" creationId="{1FCEA996-E0A2-4066-81EF-17789AEF05F9}"/>
          </ac:grpSpMkLst>
        </pc:grpChg>
      </pc:sldChg>
      <pc:sldChg chg="addSp">
        <pc:chgData name="" userId="461d7124ec7a38ad" providerId="LiveId" clId="{0D581CF5-DF17-4FEB-8956-37D2D4515713}" dt="2019-02-28T18:36:07.950" v="203"/>
        <pc:sldMkLst>
          <pc:docMk/>
          <pc:sldMk cId="2265778646" sldId="557"/>
        </pc:sldMkLst>
        <pc:spChg chg="add">
          <ac:chgData name="" userId="461d7124ec7a38ad" providerId="LiveId" clId="{0D581CF5-DF17-4FEB-8956-37D2D4515713}" dt="2019-02-28T18:32:32.121" v="175"/>
          <ac:spMkLst>
            <pc:docMk/>
            <pc:sldMk cId="2265778646" sldId="557"/>
            <ac:spMk id="3" creationId="{D5ACEFAF-4947-4D84-BCA1-2272DB6EFDD7}"/>
          </ac:spMkLst>
        </pc:spChg>
        <pc:spChg chg="add">
          <ac:chgData name="" userId="461d7124ec7a38ad" providerId="LiveId" clId="{0D581CF5-DF17-4FEB-8956-37D2D4515713}" dt="2019-02-28T18:36:07.950" v="203"/>
          <ac:spMkLst>
            <pc:docMk/>
            <pc:sldMk cId="2265778646" sldId="557"/>
            <ac:spMk id="8" creationId="{54A24A44-5DF6-41D3-8B17-3F01B0E5B3D2}"/>
          </ac:spMkLst>
        </pc:spChg>
        <pc:grpChg chg="add">
          <ac:chgData name="" userId="461d7124ec7a38ad" providerId="LiveId" clId="{0D581CF5-DF17-4FEB-8956-37D2D4515713}" dt="2019-02-28T18:32:32.121" v="175"/>
          <ac:grpSpMkLst>
            <pc:docMk/>
            <pc:sldMk cId="2265778646" sldId="557"/>
            <ac:grpSpMk id="5" creationId="{19896C6F-47F6-4882-8686-9F130D3F0358}"/>
          </ac:grpSpMkLst>
        </pc:grpChg>
        <pc:grpChg chg="add">
          <ac:chgData name="" userId="461d7124ec7a38ad" providerId="LiveId" clId="{0D581CF5-DF17-4FEB-8956-37D2D4515713}" dt="2019-02-28T18:36:07.950" v="203"/>
          <ac:grpSpMkLst>
            <pc:docMk/>
            <pc:sldMk cId="2265778646" sldId="557"/>
            <ac:grpSpMk id="9" creationId="{D3150B02-674C-4DE5-9A0F-F5B98D7F5F89}"/>
          </ac:grpSpMkLst>
        </pc:grpChg>
      </pc:sldChg>
      <pc:sldChg chg="addSp">
        <pc:chgData name="" userId="461d7124ec7a38ad" providerId="LiveId" clId="{0D581CF5-DF17-4FEB-8956-37D2D4515713}" dt="2019-02-28T18:36:33.671" v="206"/>
        <pc:sldMkLst>
          <pc:docMk/>
          <pc:sldMk cId="3199246453" sldId="558"/>
        </pc:sldMkLst>
        <pc:spChg chg="add">
          <ac:chgData name="" userId="461d7124ec7a38ad" providerId="LiveId" clId="{0D581CF5-DF17-4FEB-8956-37D2D4515713}" dt="2019-02-28T18:32:19.721" v="172"/>
          <ac:spMkLst>
            <pc:docMk/>
            <pc:sldMk cId="3199246453" sldId="558"/>
            <ac:spMk id="3" creationId="{098B4ED5-F740-4497-A445-F94A868C24AF}"/>
          </ac:spMkLst>
        </pc:spChg>
        <pc:spChg chg="add">
          <ac:chgData name="" userId="461d7124ec7a38ad" providerId="LiveId" clId="{0D581CF5-DF17-4FEB-8956-37D2D4515713}" dt="2019-02-28T18:36:33.671" v="206"/>
          <ac:spMkLst>
            <pc:docMk/>
            <pc:sldMk cId="3199246453" sldId="558"/>
            <ac:spMk id="8" creationId="{D5EA6633-1A70-4F7C-8009-7D0B230FE212}"/>
          </ac:spMkLst>
        </pc:spChg>
        <pc:grpChg chg="add">
          <ac:chgData name="" userId="461d7124ec7a38ad" providerId="LiveId" clId="{0D581CF5-DF17-4FEB-8956-37D2D4515713}" dt="2019-02-28T18:32:19.721" v="172"/>
          <ac:grpSpMkLst>
            <pc:docMk/>
            <pc:sldMk cId="3199246453" sldId="558"/>
            <ac:grpSpMk id="4" creationId="{3F2C1143-3715-461F-BB5B-73010AC1EAD0}"/>
          </ac:grpSpMkLst>
        </pc:grpChg>
        <pc:grpChg chg="add">
          <ac:chgData name="" userId="461d7124ec7a38ad" providerId="LiveId" clId="{0D581CF5-DF17-4FEB-8956-37D2D4515713}" dt="2019-02-28T18:36:33.671" v="206"/>
          <ac:grpSpMkLst>
            <pc:docMk/>
            <pc:sldMk cId="3199246453" sldId="558"/>
            <ac:grpSpMk id="9" creationId="{577C7D68-70F9-44E6-AE58-9CBDA74A9C11}"/>
          </ac:grpSpMkLst>
        </pc:grpChg>
      </pc:sldChg>
      <pc:sldChg chg="addSp">
        <pc:chgData name="" userId="461d7124ec7a38ad" providerId="LiveId" clId="{0D581CF5-DF17-4FEB-8956-37D2D4515713}" dt="2019-02-28T18:36:01.735" v="202"/>
        <pc:sldMkLst>
          <pc:docMk/>
          <pc:sldMk cId="1275549330" sldId="559"/>
        </pc:sldMkLst>
        <pc:spChg chg="add">
          <ac:chgData name="" userId="461d7124ec7a38ad" providerId="LiveId" clId="{0D581CF5-DF17-4FEB-8956-37D2D4515713}" dt="2019-02-28T18:32:34.031" v="176"/>
          <ac:spMkLst>
            <pc:docMk/>
            <pc:sldMk cId="1275549330" sldId="559"/>
            <ac:spMk id="3" creationId="{F67AEC76-4870-49DA-9978-D2C83D9D6E1D}"/>
          </ac:spMkLst>
        </pc:spChg>
        <pc:spChg chg="add">
          <ac:chgData name="" userId="461d7124ec7a38ad" providerId="LiveId" clId="{0D581CF5-DF17-4FEB-8956-37D2D4515713}" dt="2019-02-28T18:36:01.735" v="202"/>
          <ac:spMkLst>
            <pc:docMk/>
            <pc:sldMk cId="1275549330" sldId="559"/>
            <ac:spMk id="7" creationId="{71547F82-3CC2-4CC5-8B20-22ADAB9E245E}"/>
          </ac:spMkLst>
        </pc:spChg>
        <pc:grpChg chg="add">
          <ac:chgData name="" userId="461d7124ec7a38ad" providerId="LiveId" clId="{0D581CF5-DF17-4FEB-8956-37D2D4515713}" dt="2019-02-28T18:32:34.031" v="176"/>
          <ac:grpSpMkLst>
            <pc:docMk/>
            <pc:sldMk cId="1275549330" sldId="559"/>
            <ac:grpSpMk id="4" creationId="{B9D06742-DA42-4686-8CAF-43D4E5D1D330}"/>
          </ac:grpSpMkLst>
        </pc:grpChg>
        <pc:grpChg chg="add">
          <ac:chgData name="" userId="461d7124ec7a38ad" providerId="LiveId" clId="{0D581CF5-DF17-4FEB-8956-37D2D4515713}" dt="2019-02-28T18:36:01.735" v="202"/>
          <ac:grpSpMkLst>
            <pc:docMk/>
            <pc:sldMk cId="1275549330" sldId="559"/>
            <ac:grpSpMk id="8" creationId="{1D8230F0-CB76-4C43-BDB0-227B52ED837D}"/>
          </ac:grpSpMkLst>
        </pc:grpChg>
      </pc:sldChg>
      <pc:sldChg chg="addSp">
        <pc:chgData name="" userId="461d7124ec7a38ad" providerId="LiveId" clId="{0D581CF5-DF17-4FEB-8956-37D2D4515713}" dt="2019-02-28T18:35:54.185" v="201"/>
        <pc:sldMkLst>
          <pc:docMk/>
          <pc:sldMk cId="3436145313" sldId="560"/>
        </pc:sldMkLst>
        <pc:spChg chg="add">
          <ac:chgData name="" userId="461d7124ec7a38ad" providerId="LiveId" clId="{0D581CF5-DF17-4FEB-8956-37D2D4515713}" dt="2019-02-28T18:32:35.746" v="177"/>
          <ac:spMkLst>
            <pc:docMk/>
            <pc:sldMk cId="3436145313" sldId="560"/>
            <ac:spMk id="3" creationId="{972E6CEE-56F5-4FC9-953B-01FC8C6D296C}"/>
          </ac:spMkLst>
        </pc:spChg>
        <pc:spChg chg="add">
          <ac:chgData name="" userId="461d7124ec7a38ad" providerId="LiveId" clId="{0D581CF5-DF17-4FEB-8956-37D2D4515713}" dt="2019-02-28T18:35:54.185" v="201"/>
          <ac:spMkLst>
            <pc:docMk/>
            <pc:sldMk cId="3436145313" sldId="560"/>
            <ac:spMk id="7" creationId="{9EF314FF-9A69-4DDA-AB40-BDA07993B057}"/>
          </ac:spMkLst>
        </pc:spChg>
        <pc:grpChg chg="add">
          <ac:chgData name="" userId="461d7124ec7a38ad" providerId="LiveId" clId="{0D581CF5-DF17-4FEB-8956-37D2D4515713}" dt="2019-02-28T18:32:35.746" v="177"/>
          <ac:grpSpMkLst>
            <pc:docMk/>
            <pc:sldMk cId="3436145313" sldId="560"/>
            <ac:grpSpMk id="4" creationId="{80179B3A-E96C-439B-BCB6-9001E99DE600}"/>
          </ac:grpSpMkLst>
        </pc:grpChg>
        <pc:grpChg chg="add">
          <ac:chgData name="" userId="461d7124ec7a38ad" providerId="LiveId" clId="{0D581CF5-DF17-4FEB-8956-37D2D4515713}" dt="2019-02-28T18:35:54.185" v="201"/>
          <ac:grpSpMkLst>
            <pc:docMk/>
            <pc:sldMk cId="3436145313" sldId="560"/>
            <ac:grpSpMk id="8" creationId="{74110FFA-4865-43E5-8CD7-CBF97317A74E}"/>
          </ac:grpSpMkLst>
        </pc:grpChg>
      </pc:sldChg>
      <pc:sldChg chg="addSp">
        <pc:chgData name="" userId="461d7124ec7a38ad" providerId="LiveId" clId="{0D581CF5-DF17-4FEB-8956-37D2D4515713}" dt="2019-02-28T18:35:46.635" v="200"/>
        <pc:sldMkLst>
          <pc:docMk/>
          <pc:sldMk cId="2847778979" sldId="561"/>
        </pc:sldMkLst>
        <pc:spChg chg="add">
          <ac:chgData name="" userId="461d7124ec7a38ad" providerId="LiveId" clId="{0D581CF5-DF17-4FEB-8956-37D2D4515713}" dt="2019-02-28T18:32:37.887" v="178"/>
          <ac:spMkLst>
            <pc:docMk/>
            <pc:sldMk cId="2847778979" sldId="561"/>
            <ac:spMk id="3" creationId="{DBAFEDC3-60E6-4A3D-A64A-58F6D5EC08AF}"/>
          </ac:spMkLst>
        </pc:spChg>
        <pc:spChg chg="add">
          <ac:chgData name="" userId="461d7124ec7a38ad" providerId="LiveId" clId="{0D581CF5-DF17-4FEB-8956-37D2D4515713}" dt="2019-02-28T18:35:46.635" v="200"/>
          <ac:spMkLst>
            <pc:docMk/>
            <pc:sldMk cId="2847778979" sldId="561"/>
            <ac:spMk id="7" creationId="{D912E114-5246-4D80-ADB4-D194E7A7CAF3}"/>
          </ac:spMkLst>
        </pc:spChg>
        <pc:grpChg chg="add">
          <ac:chgData name="" userId="461d7124ec7a38ad" providerId="LiveId" clId="{0D581CF5-DF17-4FEB-8956-37D2D4515713}" dt="2019-02-28T18:32:37.887" v="178"/>
          <ac:grpSpMkLst>
            <pc:docMk/>
            <pc:sldMk cId="2847778979" sldId="561"/>
            <ac:grpSpMk id="4" creationId="{8C50AB8E-5FC1-4D88-BD58-1466E038F40A}"/>
          </ac:grpSpMkLst>
        </pc:grpChg>
        <pc:grpChg chg="add">
          <ac:chgData name="" userId="461d7124ec7a38ad" providerId="LiveId" clId="{0D581CF5-DF17-4FEB-8956-37D2D4515713}" dt="2019-02-28T18:35:46.635" v="200"/>
          <ac:grpSpMkLst>
            <pc:docMk/>
            <pc:sldMk cId="2847778979" sldId="561"/>
            <ac:grpSpMk id="8" creationId="{7BEEE3D1-85FB-4A90-B51B-1F3A835F6BFE}"/>
          </ac:grpSpMkLst>
        </pc:grpChg>
      </pc:sldChg>
      <pc:sldChg chg="addSp">
        <pc:chgData name="" userId="461d7124ec7a38ad" providerId="LiveId" clId="{0D581CF5-DF17-4FEB-8956-37D2D4515713}" dt="2019-02-28T18:35:09.004" v="195"/>
        <pc:sldMkLst>
          <pc:docMk/>
          <pc:sldMk cId="3565715239" sldId="562"/>
        </pc:sldMkLst>
        <pc:spChg chg="add">
          <ac:chgData name="" userId="461d7124ec7a38ad" providerId="LiveId" clId="{0D581CF5-DF17-4FEB-8956-37D2D4515713}" dt="2019-02-28T18:32:54.132" v="183"/>
          <ac:spMkLst>
            <pc:docMk/>
            <pc:sldMk cId="3565715239" sldId="562"/>
            <ac:spMk id="3" creationId="{13287678-F6E5-47E7-BF7A-6C9FE9953CD8}"/>
          </ac:spMkLst>
        </pc:spChg>
        <pc:spChg chg="add">
          <ac:chgData name="" userId="461d7124ec7a38ad" providerId="LiveId" clId="{0D581CF5-DF17-4FEB-8956-37D2D4515713}" dt="2019-02-28T18:35:09.004" v="195"/>
          <ac:spMkLst>
            <pc:docMk/>
            <pc:sldMk cId="3565715239" sldId="562"/>
            <ac:spMk id="8" creationId="{A9467D70-303E-4885-90B0-7E41A1389F15}"/>
          </ac:spMkLst>
        </pc:spChg>
        <pc:grpChg chg="add">
          <ac:chgData name="" userId="461d7124ec7a38ad" providerId="LiveId" clId="{0D581CF5-DF17-4FEB-8956-37D2D4515713}" dt="2019-02-28T18:32:54.132" v="183"/>
          <ac:grpSpMkLst>
            <pc:docMk/>
            <pc:sldMk cId="3565715239" sldId="562"/>
            <ac:grpSpMk id="4" creationId="{92A64D1B-520B-4BE2-91BB-7F73568BCE04}"/>
          </ac:grpSpMkLst>
        </pc:grpChg>
        <pc:grpChg chg="add">
          <ac:chgData name="" userId="461d7124ec7a38ad" providerId="LiveId" clId="{0D581CF5-DF17-4FEB-8956-37D2D4515713}" dt="2019-02-28T18:35:09.004" v="195"/>
          <ac:grpSpMkLst>
            <pc:docMk/>
            <pc:sldMk cId="3565715239" sldId="562"/>
            <ac:grpSpMk id="9" creationId="{75E2BABA-FAFC-41AA-921A-0E9DAAC98EF1}"/>
          </ac:grpSpMkLst>
        </pc:grpChg>
      </pc:sldChg>
      <pc:sldChg chg="addSp">
        <pc:chgData name="" userId="461d7124ec7a38ad" providerId="LiveId" clId="{0D581CF5-DF17-4FEB-8956-37D2D4515713}" dt="2019-02-28T18:35:03.851" v="194"/>
        <pc:sldMkLst>
          <pc:docMk/>
          <pc:sldMk cId="2568934361" sldId="563"/>
        </pc:sldMkLst>
        <pc:spChg chg="add">
          <ac:chgData name="" userId="461d7124ec7a38ad" providerId="LiveId" clId="{0D581CF5-DF17-4FEB-8956-37D2D4515713}" dt="2019-02-28T18:32:57.824" v="184"/>
          <ac:spMkLst>
            <pc:docMk/>
            <pc:sldMk cId="2568934361" sldId="563"/>
            <ac:spMk id="3" creationId="{B5329573-2B10-4FDC-AEA2-FC96A80F1E6A}"/>
          </ac:spMkLst>
        </pc:spChg>
        <pc:spChg chg="add">
          <ac:chgData name="" userId="461d7124ec7a38ad" providerId="LiveId" clId="{0D581CF5-DF17-4FEB-8956-37D2D4515713}" dt="2019-02-28T18:35:03.851" v="194"/>
          <ac:spMkLst>
            <pc:docMk/>
            <pc:sldMk cId="2568934361" sldId="563"/>
            <ac:spMk id="7" creationId="{1F5FDDB2-DB96-4807-9A1D-796475DED2A4}"/>
          </ac:spMkLst>
        </pc:spChg>
        <pc:grpChg chg="add">
          <ac:chgData name="" userId="461d7124ec7a38ad" providerId="LiveId" clId="{0D581CF5-DF17-4FEB-8956-37D2D4515713}" dt="2019-02-28T18:32:57.824" v="184"/>
          <ac:grpSpMkLst>
            <pc:docMk/>
            <pc:sldMk cId="2568934361" sldId="563"/>
            <ac:grpSpMk id="4" creationId="{CC67D272-3842-4B34-8546-32890A946414}"/>
          </ac:grpSpMkLst>
        </pc:grpChg>
        <pc:grpChg chg="add">
          <ac:chgData name="" userId="461d7124ec7a38ad" providerId="LiveId" clId="{0D581CF5-DF17-4FEB-8956-37D2D4515713}" dt="2019-02-28T18:35:03.851" v="194"/>
          <ac:grpSpMkLst>
            <pc:docMk/>
            <pc:sldMk cId="2568934361" sldId="563"/>
            <ac:grpSpMk id="8" creationId="{8001657F-51DE-4222-9ABB-CBFF8DAFEE54}"/>
          </ac:grpSpMkLst>
        </pc:grpChg>
      </pc:sldChg>
      <pc:sldChg chg="addSp">
        <pc:chgData name="" userId="461d7124ec7a38ad" providerId="LiveId" clId="{0D581CF5-DF17-4FEB-8956-37D2D4515713}" dt="2019-02-28T18:34:58.195" v="193"/>
        <pc:sldMkLst>
          <pc:docMk/>
          <pc:sldMk cId="3523569059" sldId="564"/>
        </pc:sldMkLst>
        <pc:spChg chg="add">
          <ac:chgData name="" userId="461d7124ec7a38ad" providerId="LiveId" clId="{0D581CF5-DF17-4FEB-8956-37D2D4515713}" dt="2019-02-28T18:33:00.237" v="185"/>
          <ac:spMkLst>
            <pc:docMk/>
            <pc:sldMk cId="3523569059" sldId="564"/>
            <ac:spMk id="4" creationId="{EEDF399D-56C6-4043-A285-032DCE29EC65}"/>
          </ac:spMkLst>
        </pc:spChg>
        <pc:spChg chg="add">
          <ac:chgData name="" userId="461d7124ec7a38ad" providerId="LiveId" clId="{0D581CF5-DF17-4FEB-8956-37D2D4515713}" dt="2019-02-28T18:34:58.195" v="193"/>
          <ac:spMkLst>
            <pc:docMk/>
            <pc:sldMk cId="3523569059" sldId="564"/>
            <ac:spMk id="9" creationId="{906A5A85-755E-4CD5-8FA3-C41065F30971}"/>
          </ac:spMkLst>
        </pc:spChg>
        <pc:grpChg chg="add">
          <ac:chgData name="" userId="461d7124ec7a38ad" providerId="LiveId" clId="{0D581CF5-DF17-4FEB-8956-37D2D4515713}" dt="2019-02-28T18:33:00.237" v="185"/>
          <ac:grpSpMkLst>
            <pc:docMk/>
            <pc:sldMk cId="3523569059" sldId="564"/>
            <ac:grpSpMk id="6" creationId="{5A8A6223-6586-4F69-A42A-8ACFB868AC80}"/>
          </ac:grpSpMkLst>
        </pc:grpChg>
        <pc:grpChg chg="add">
          <ac:chgData name="" userId="461d7124ec7a38ad" providerId="LiveId" clId="{0D581CF5-DF17-4FEB-8956-37D2D4515713}" dt="2019-02-28T18:34:58.195" v="193"/>
          <ac:grpSpMkLst>
            <pc:docMk/>
            <pc:sldMk cId="3523569059" sldId="564"/>
            <ac:grpSpMk id="10" creationId="{43299864-1DF0-428F-B573-BA70C5C40313}"/>
          </ac:grpSpMkLst>
        </pc:grpChg>
      </pc:sldChg>
      <pc:sldChg chg="addSp">
        <pc:chgData name="" userId="461d7124ec7a38ad" providerId="LiveId" clId="{0D581CF5-DF17-4FEB-8956-37D2D4515713}" dt="2019-02-28T18:37:30.394" v="212"/>
        <pc:sldMkLst>
          <pc:docMk/>
          <pc:sldMk cId="1119661940" sldId="565"/>
        </pc:sldMkLst>
        <pc:spChg chg="add">
          <ac:chgData name="" userId="461d7124ec7a38ad" providerId="LiveId" clId="{0D581CF5-DF17-4FEB-8956-37D2D4515713}" dt="2019-02-28T18:32:02.280" v="166"/>
          <ac:spMkLst>
            <pc:docMk/>
            <pc:sldMk cId="1119661940" sldId="565"/>
            <ac:spMk id="4" creationId="{A033D1E2-5F1F-41B2-B330-86C0949DCD69}"/>
          </ac:spMkLst>
        </pc:spChg>
        <pc:spChg chg="add">
          <ac:chgData name="" userId="461d7124ec7a38ad" providerId="LiveId" clId="{0D581CF5-DF17-4FEB-8956-37D2D4515713}" dt="2019-02-28T18:37:30.394" v="212"/>
          <ac:spMkLst>
            <pc:docMk/>
            <pc:sldMk cId="1119661940" sldId="565"/>
            <ac:spMk id="8" creationId="{F8A41571-C11D-44F1-A483-57C48C111BEB}"/>
          </ac:spMkLst>
        </pc:spChg>
        <pc:grpChg chg="add">
          <ac:chgData name="" userId="461d7124ec7a38ad" providerId="LiveId" clId="{0D581CF5-DF17-4FEB-8956-37D2D4515713}" dt="2019-02-28T18:32:02.280" v="166"/>
          <ac:grpSpMkLst>
            <pc:docMk/>
            <pc:sldMk cId="1119661940" sldId="565"/>
            <ac:grpSpMk id="5" creationId="{1702DD6A-4EAA-4456-A10A-8A6E02194CF5}"/>
          </ac:grpSpMkLst>
        </pc:grpChg>
        <pc:grpChg chg="add">
          <ac:chgData name="" userId="461d7124ec7a38ad" providerId="LiveId" clId="{0D581CF5-DF17-4FEB-8956-37D2D4515713}" dt="2019-02-28T18:37:30.394" v="212"/>
          <ac:grpSpMkLst>
            <pc:docMk/>
            <pc:sldMk cId="1119661940" sldId="565"/>
            <ac:grpSpMk id="9" creationId="{32FE0C17-A299-4AFC-BAAD-83381677E6CB}"/>
          </ac:grpSpMkLst>
        </pc:grpChg>
      </pc:sldChg>
      <pc:sldChg chg="addSp">
        <pc:chgData name="" userId="461d7124ec7a38ad" providerId="LiveId" clId="{0D581CF5-DF17-4FEB-8956-37D2D4515713}" dt="2019-02-28T18:34:53.190" v="192"/>
        <pc:sldMkLst>
          <pc:docMk/>
          <pc:sldMk cId="127063106" sldId="566"/>
        </pc:sldMkLst>
        <pc:spChg chg="add">
          <ac:chgData name="" userId="461d7124ec7a38ad" providerId="LiveId" clId="{0D581CF5-DF17-4FEB-8956-37D2D4515713}" dt="2019-02-28T18:33:02.861" v="186"/>
          <ac:spMkLst>
            <pc:docMk/>
            <pc:sldMk cId="127063106" sldId="566"/>
            <ac:spMk id="4" creationId="{89B95D0A-4C98-4B5E-8635-E1CE0F30D59D}"/>
          </ac:spMkLst>
        </pc:spChg>
        <pc:spChg chg="add">
          <ac:chgData name="" userId="461d7124ec7a38ad" providerId="LiveId" clId="{0D581CF5-DF17-4FEB-8956-37D2D4515713}" dt="2019-02-28T18:34:53.190" v="192"/>
          <ac:spMkLst>
            <pc:docMk/>
            <pc:sldMk cId="127063106" sldId="566"/>
            <ac:spMk id="8" creationId="{7971251E-6089-4E48-B75F-55FD89D3CBB6}"/>
          </ac:spMkLst>
        </pc:spChg>
        <pc:grpChg chg="add">
          <ac:chgData name="" userId="461d7124ec7a38ad" providerId="LiveId" clId="{0D581CF5-DF17-4FEB-8956-37D2D4515713}" dt="2019-02-28T18:33:02.861" v="186"/>
          <ac:grpSpMkLst>
            <pc:docMk/>
            <pc:sldMk cId="127063106" sldId="566"/>
            <ac:grpSpMk id="5" creationId="{4A43A13D-2651-497B-8F74-37FF77A207BA}"/>
          </ac:grpSpMkLst>
        </pc:grpChg>
        <pc:grpChg chg="add">
          <ac:chgData name="" userId="461d7124ec7a38ad" providerId="LiveId" clId="{0D581CF5-DF17-4FEB-8956-37D2D4515713}" dt="2019-02-28T18:34:53.190" v="192"/>
          <ac:grpSpMkLst>
            <pc:docMk/>
            <pc:sldMk cId="127063106" sldId="566"/>
            <ac:grpSpMk id="9" creationId="{9EDE6018-F48A-477E-B899-14C9CF5DD349}"/>
          </ac:grpSpMkLst>
        </pc:grpChg>
      </pc:sldChg>
      <pc:sldChg chg="addSp">
        <pc:chgData name="" userId="461d7124ec7a38ad" providerId="LiveId" clId="{0D581CF5-DF17-4FEB-8956-37D2D4515713}" dt="2019-02-28T18:40:58.660" v="237"/>
        <pc:sldMkLst>
          <pc:docMk/>
          <pc:sldMk cId="946248464" sldId="567"/>
        </pc:sldMkLst>
        <pc:spChg chg="add">
          <ac:chgData name="" userId="461d7124ec7a38ad" providerId="LiveId" clId="{0D581CF5-DF17-4FEB-8956-37D2D4515713}" dt="2019-02-28T18:40:58.660" v="237"/>
          <ac:spMkLst>
            <pc:docMk/>
            <pc:sldMk cId="946248464" sldId="567"/>
            <ac:spMk id="3" creationId="{E70BCD68-EAC2-448F-B20E-56EFB396B131}"/>
          </ac:spMkLst>
        </pc:spChg>
        <pc:grpChg chg="add">
          <ac:chgData name="" userId="461d7124ec7a38ad" providerId="LiveId" clId="{0D581CF5-DF17-4FEB-8956-37D2D4515713}" dt="2019-02-28T18:40:58.660" v="237"/>
          <ac:grpSpMkLst>
            <pc:docMk/>
            <pc:sldMk cId="946248464" sldId="567"/>
            <ac:grpSpMk id="4" creationId="{90D23F16-65F9-4204-ACED-20CFF6A70518}"/>
          </ac:grpSpMkLst>
        </pc:grpChg>
      </pc:sldChg>
      <pc:sldChg chg="addSp">
        <pc:chgData name="" userId="461d7124ec7a38ad" providerId="LiveId" clId="{0D581CF5-DF17-4FEB-8956-37D2D4515713}" dt="2019-02-28T18:41:01.812" v="238"/>
        <pc:sldMkLst>
          <pc:docMk/>
          <pc:sldMk cId="53976438" sldId="568"/>
        </pc:sldMkLst>
        <pc:spChg chg="add">
          <ac:chgData name="" userId="461d7124ec7a38ad" providerId="LiveId" clId="{0D581CF5-DF17-4FEB-8956-37D2D4515713}" dt="2019-02-28T18:41:01.812" v="238"/>
          <ac:spMkLst>
            <pc:docMk/>
            <pc:sldMk cId="53976438" sldId="568"/>
            <ac:spMk id="4" creationId="{F3F6D033-6E03-4DEC-B1E7-50B24759C7BA}"/>
          </ac:spMkLst>
        </pc:spChg>
        <pc:grpChg chg="add">
          <ac:chgData name="" userId="461d7124ec7a38ad" providerId="LiveId" clId="{0D581CF5-DF17-4FEB-8956-37D2D4515713}" dt="2019-02-28T18:41:01.812" v="238"/>
          <ac:grpSpMkLst>
            <pc:docMk/>
            <pc:sldMk cId="53976438" sldId="568"/>
            <ac:grpSpMk id="5" creationId="{E564F57D-2FE6-4FC4-8B91-BFD2640CD394}"/>
          </ac:grpSpMkLst>
        </pc:grpChg>
      </pc:sldChg>
      <pc:sldChg chg="addSp">
        <pc:chgData name="" userId="461d7124ec7a38ad" providerId="LiveId" clId="{0D581CF5-DF17-4FEB-8956-37D2D4515713}" dt="2019-02-28T18:41:06.812" v="239"/>
        <pc:sldMkLst>
          <pc:docMk/>
          <pc:sldMk cId="3001395879" sldId="569"/>
        </pc:sldMkLst>
        <pc:spChg chg="add">
          <ac:chgData name="" userId="461d7124ec7a38ad" providerId="LiveId" clId="{0D581CF5-DF17-4FEB-8956-37D2D4515713}" dt="2019-02-28T18:41:06.812" v="239"/>
          <ac:spMkLst>
            <pc:docMk/>
            <pc:sldMk cId="3001395879" sldId="569"/>
            <ac:spMk id="3" creationId="{490E036A-0A61-447D-93BC-B0366E8B5874}"/>
          </ac:spMkLst>
        </pc:spChg>
        <pc:grpChg chg="add">
          <ac:chgData name="" userId="461d7124ec7a38ad" providerId="LiveId" clId="{0D581CF5-DF17-4FEB-8956-37D2D4515713}" dt="2019-02-28T18:41:06.812" v="239"/>
          <ac:grpSpMkLst>
            <pc:docMk/>
            <pc:sldMk cId="3001395879" sldId="569"/>
            <ac:grpSpMk id="4" creationId="{2756D3CD-26AF-47B7-A72D-605D07CB95D3}"/>
          </ac:grpSpMkLst>
        </pc:grpChg>
      </pc:sldChg>
      <pc:sldChg chg="addSp">
        <pc:chgData name="" userId="461d7124ec7a38ad" providerId="LiveId" clId="{0D581CF5-DF17-4FEB-8956-37D2D4515713}" dt="2019-02-28T18:34:46.756" v="191"/>
        <pc:sldMkLst>
          <pc:docMk/>
          <pc:sldMk cId="3239633349" sldId="570"/>
        </pc:sldMkLst>
        <pc:spChg chg="add">
          <ac:chgData name="" userId="461d7124ec7a38ad" providerId="LiveId" clId="{0D581CF5-DF17-4FEB-8956-37D2D4515713}" dt="2019-02-28T18:33:04.444" v="187"/>
          <ac:spMkLst>
            <pc:docMk/>
            <pc:sldMk cId="3239633349" sldId="570"/>
            <ac:spMk id="4" creationId="{6A2485A9-F7A5-43A3-81BF-3C3202D222AC}"/>
          </ac:spMkLst>
        </pc:spChg>
        <pc:spChg chg="add">
          <ac:chgData name="" userId="461d7124ec7a38ad" providerId="LiveId" clId="{0D581CF5-DF17-4FEB-8956-37D2D4515713}" dt="2019-02-28T18:34:46.756" v="191"/>
          <ac:spMkLst>
            <pc:docMk/>
            <pc:sldMk cId="3239633349" sldId="570"/>
            <ac:spMk id="8" creationId="{396D63BB-4437-43ED-AA4E-83F26BDFC28A}"/>
          </ac:spMkLst>
        </pc:spChg>
        <pc:grpChg chg="add">
          <ac:chgData name="" userId="461d7124ec7a38ad" providerId="LiveId" clId="{0D581CF5-DF17-4FEB-8956-37D2D4515713}" dt="2019-02-28T18:33:04.444" v="187"/>
          <ac:grpSpMkLst>
            <pc:docMk/>
            <pc:sldMk cId="3239633349" sldId="570"/>
            <ac:grpSpMk id="5" creationId="{3864BCF3-7F59-489F-B286-4AE1ECEBF3B8}"/>
          </ac:grpSpMkLst>
        </pc:grpChg>
        <pc:grpChg chg="add">
          <ac:chgData name="" userId="461d7124ec7a38ad" providerId="LiveId" clId="{0D581CF5-DF17-4FEB-8956-37D2D4515713}" dt="2019-02-28T18:34:46.756" v="191"/>
          <ac:grpSpMkLst>
            <pc:docMk/>
            <pc:sldMk cId="3239633349" sldId="570"/>
            <ac:grpSpMk id="9" creationId="{E7AE2CDA-B3DC-4D19-9273-EE4EBA45F9C0}"/>
          </ac:grpSpMkLst>
        </pc:grpChg>
      </pc:sldChg>
      <pc:sldChg chg="addSp">
        <pc:chgData name="" userId="461d7124ec7a38ad" providerId="LiveId" clId="{0D581CF5-DF17-4FEB-8956-37D2D4515713}" dt="2019-02-28T18:34:41.399" v="190"/>
        <pc:sldMkLst>
          <pc:docMk/>
          <pc:sldMk cId="2419570074" sldId="571"/>
        </pc:sldMkLst>
        <pc:spChg chg="add">
          <ac:chgData name="" userId="461d7124ec7a38ad" providerId="LiveId" clId="{0D581CF5-DF17-4FEB-8956-37D2D4515713}" dt="2019-02-28T18:33:08.620" v="188"/>
          <ac:spMkLst>
            <pc:docMk/>
            <pc:sldMk cId="2419570074" sldId="571"/>
            <ac:spMk id="5" creationId="{E6529104-1ECB-4C40-8AD2-F0E07FE70D27}"/>
          </ac:spMkLst>
        </pc:spChg>
        <pc:spChg chg="add">
          <ac:chgData name="" userId="461d7124ec7a38ad" providerId="LiveId" clId="{0D581CF5-DF17-4FEB-8956-37D2D4515713}" dt="2019-02-28T18:34:41.399" v="190"/>
          <ac:spMkLst>
            <pc:docMk/>
            <pc:sldMk cId="2419570074" sldId="571"/>
            <ac:spMk id="9" creationId="{DFC7326E-A62D-4DD1-BF48-DBFCD590C538}"/>
          </ac:spMkLst>
        </pc:spChg>
        <pc:grpChg chg="add">
          <ac:chgData name="" userId="461d7124ec7a38ad" providerId="LiveId" clId="{0D581CF5-DF17-4FEB-8956-37D2D4515713}" dt="2019-02-28T18:33:08.620" v="188"/>
          <ac:grpSpMkLst>
            <pc:docMk/>
            <pc:sldMk cId="2419570074" sldId="571"/>
            <ac:grpSpMk id="6" creationId="{4F63F6A7-55EC-4E70-A0E1-EBEB51444914}"/>
          </ac:grpSpMkLst>
        </pc:grpChg>
        <pc:grpChg chg="add">
          <ac:chgData name="" userId="461d7124ec7a38ad" providerId="LiveId" clId="{0D581CF5-DF17-4FEB-8956-37D2D4515713}" dt="2019-02-28T18:34:41.399" v="190"/>
          <ac:grpSpMkLst>
            <pc:docMk/>
            <pc:sldMk cId="2419570074" sldId="571"/>
            <ac:grpSpMk id="10" creationId="{CC332E62-E8E2-4B21-9834-66F20ACDED8F}"/>
          </ac:grpSpMkLst>
        </pc:grpChg>
      </pc:sldChg>
      <pc:sldChg chg="addSp">
        <pc:chgData name="" userId="461d7124ec7a38ad" providerId="LiveId" clId="{0D581CF5-DF17-4FEB-8956-37D2D4515713}" dt="2019-02-28T18:33:11.817" v="189"/>
        <pc:sldMkLst>
          <pc:docMk/>
          <pc:sldMk cId="669758523" sldId="572"/>
        </pc:sldMkLst>
        <pc:spChg chg="add">
          <ac:chgData name="" userId="461d7124ec7a38ad" providerId="LiveId" clId="{0D581CF5-DF17-4FEB-8956-37D2D4515713}" dt="2019-02-28T18:33:11.817" v="189"/>
          <ac:spMkLst>
            <pc:docMk/>
            <pc:sldMk cId="669758523" sldId="572"/>
            <ac:spMk id="4" creationId="{48A37A51-9230-43F1-88A5-84C7980D37ED}"/>
          </ac:spMkLst>
        </pc:spChg>
        <pc:grpChg chg="add">
          <ac:chgData name="" userId="461d7124ec7a38ad" providerId="LiveId" clId="{0D581CF5-DF17-4FEB-8956-37D2D4515713}" dt="2019-02-28T18:33:11.817" v="189"/>
          <ac:grpSpMkLst>
            <pc:docMk/>
            <pc:sldMk cId="669758523" sldId="572"/>
            <ac:grpSpMk id="5" creationId="{8E05823E-AAB1-4CB6-8E51-821B8B2EEB6E}"/>
          </ac:grpSpMkLst>
        </pc:grpChg>
      </pc:sldChg>
      <pc:sldChg chg="addSp">
        <pc:chgData name="" userId="461d7124ec7a38ad" providerId="LiveId" clId="{0D581CF5-DF17-4FEB-8956-37D2D4515713}" dt="2019-02-28T18:39:09.515" v="224"/>
        <pc:sldMkLst>
          <pc:docMk/>
          <pc:sldMk cId="392626209" sldId="574"/>
        </pc:sldMkLst>
        <pc:spChg chg="add">
          <ac:chgData name="" userId="461d7124ec7a38ad" providerId="LiveId" clId="{0D581CF5-DF17-4FEB-8956-37D2D4515713}" dt="2019-02-28T18:30:39.904" v="151"/>
          <ac:spMkLst>
            <pc:docMk/>
            <pc:sldMk cId="392626209" sldId="574"/>
            <ac:spMk id="4" creationId="{FBA75839-71D0-4833-A55F-5ECFFC062A9F}"/>
          </ac:spMkLst>
        </pc:spChg>
        <pc:spChg chg="add">
          <ac:chgData name="" userId="461d7124ec7a38ad" providerId="LiveId" clId="{0D581CF5-DF17-4FEB-8956-37D2D4515713}" dt="2019-02-28T18:39:09.515" v="224"/>
          <ac:spMkLst>
            <pc:docMk/>
            <pc:sldMk cId="392626209" sldId="574"/>
            <ac:spMk id="8" creationId="{93956536-AED3-4A37-98B0-864E18F3FF4E}"/>
          </ac:spMkLst>
        </pc:spChg>
        <pc:grpChg chg="add">
          <ac:chgData name="" userId="461d7124ec7a38ad" providerId="LiveId" clId="{0D581CF5-DF17-4FEB-8956-37D2D4515713}" dt="2019-02-28T18:30:39.904" v="151"/>
          <ac:grpSpMkLst>
            <pc:docMk/>
            <pc:sldMk cId="392626209" sldId="574"/>
            <ac:grpSpMk id="5" creationId="{FD2ED497-D35D-4A06-BD55-257CC1734979}"/>
          </ac:grpSpMkLst>
        </pc:grpChg>
        <pc:grpChg chg="add">
          <ac:chgData name="" userId="461d7124ec7a38ad" providerId="LiveId" clId="{0D581CF5-DF17-4FEB-8956-37D2D4515713}" dt="2019-02-28T18:39:09.515" v="224"/>
          <ac:grpSpMkLst>
            <pc:docMk/>
            <pc:sldMk cId="392626209" sldId="574"/>
            <ac:grpSpMk id="9" creationId="{A886DE79-DE07-43AA-8B71-112B4E26866D}"/>
          </ac:grpSpMkLst>
        </pc:grpChg>
      </pc:sldChg>
      <pc:sldChg chg="addSp">
        <pc:chgData name="" userId="461d7124ec7a38ad" providerId="LiveId" clId="{0D581CF5-DF17-4FEB-8956-37D2D4515713}" dt="2019-02-28T18:40:57.403" v="236"/>
        <pc:sldMkLst>
          <pc:docMk/>
          <pc:sldMk cId="2626348393" sldId="575"/>
        </pc:sldMkLst>
        <pc:spChg chg="add">
          <ac:chgData name="" userId="461d7124ec7a38ad" providerId="LiveId" clId="{0D581CF5-DF17-4FEB-8956-37D2D4515713}" dt="2019-02-28T18:40:57.403" v="236"/>
          <ac:spMkLst>
            <pc:docMk/>
            <pc:sldMk cId="2626348393" sldId="575"/>
            <ac:spMk id="4" creationId="{09525AF7-45F8-4DC2-AA6B-080F486A8E30}"/>
          </ac:spMkLst>
        </pc:spChg>
        <pc:grpChg chg="add">
          <ac:chgData name="" userId="461d7124ec7a38ad" providerId="LiveId" clId="{0D581CF5-DF17-4FEB-8956-37D2D4515713}" dt="2019-02-28T18:40:57.403" v="236"/>
          <ac:grpSpMkLst>
            <pc:docMk/>
            <pc:sldMk cId="2626348393" sldId="575"/>
            <ac:grpSpMk id="5" creationId="{17003D50-F8CA-45DA-AF87-0EA124CA6D31}"/>
          </ac:grpSpMkLst>
        </pc:grpChg>
      </pc:sldChg>
      <pc:sldChg chg="addSp">
        <pc:chgData name="" userId="461d7124ec7a38ad" providerId="LiveId" clId="{0D581CF5-DF17-4FEB-8956-37D2D4515713}" dt="2019-02-28T18:40:55.892" v="235"/>
        <pc:sldMkLst>
          <pc:docMk/>
          <pc:sldMk cId="865992804" sldId="576"/>
        </pc:sldMkLst>
        <pc:spChg chg="add">
          <ac:chgData name="" userId="461d7124ec7a38ad" providerId="LiveId" clId="{0D581CF5-DF17-4FEB-8956-37D2D4515713}" dt="2019-02-28T18:40:55.892" v="235"/>
          <ac:spMkLst>
            <pc:docMk/>
            <pc:sldMk cId="865992804" sldId="576"/>
            <ac:spMk id="4" creationId="{B6635D07-7D0F-4947-9ED4-D904F8DB9100}"/>
          </ac:spMkLst>
        </pc:spChg>
        <pc:grpChg chg="add">
          <ac:chgData name="" userId="461d7124ec7a38ad" providerId="LiveId" clId="{0D581CF5-DF17-4FEB-8956-37D2D4515713}" dt="2019-02-28T18:40:55.892" v="235"/>
          <ac:grpSpMkLst>
            <pc:docMk/>
            <pc:sldMk cId="865992804" sldId="576"/>
            <ac:grpSpMk id="5" creationId="{2679D8BF-9267-4AAF-BDED-FE84D789B9EB}"/>
          </ac:grpSpMkLst>
        </pc:grpChg>
      </pc:sldChg>
      <pc:sldChg chg="addSp delSp">
        <pc:chgData name="" userId="461d7124ec7a38ad" providerId="LiveId" clId="{0D581CF5-DF17-4FEB-8956-37D2D4515713}" dt="2019-02-28T18:40:48.604" v="233"/>
        <pc:sldMkLst>
          <pc:docMk/>
          <pc:sldMk cId="2202463449" sldId="583"/>
        </pc:sldMkLst>
        <pc:spChg chg="add del">
          <ac:chgData name="" userId="461d7124ec7a38ad" providerId="LiveId" clId="{0D581CF5-DF17-4FEB-8956-37D2D4515713}" dt="2019-02-28T18:40:48.604" v="233"/>
          <ac:spMkLst>
            <pc:docMk/>
            <pc:sldMk cId="2202463449" sldId="583"/>
            <ac:spMk id="4" creationId="{19B0D36A-DDB8-40FB-A101-DDA2F9BB8A15}"/>
          </ac:spMkLst>
        </pc:spChg>
        <pc:grpChg chg="add del">
          <ac:chgData name="" userId="461d7124ec7a38ad" providerId="LiveId" clId="{0D581CF5-DF17-4FEB-8956-37D2D4515713}" dt="2019-02-28T18:40:48.604" v="233"/>
          <ac:grpSpMkLst>
            <pc:docMk/>
            <pc:sldMk cId="2202463449" sldId="583"/>
            <ac:grpSpMk id="5" creationId="{0FEBF323-9076-4C8B-81E4-12C854D1EB44}"/>
          </ac:grpSpMkLst>
        </pc:grpChg>
      </pc:sldChg>
      <pc:sldChg chg="addSp">
        <pc:chgData name="" userId="461d7124ec7a38ad" providerId="LiveId" clId="{0D581CF5-DF17-4FEB-8956-37D2D4515713}" dt="2019-02-28T18:40:53.260" v="234"/>
        <pc:sldMkLst>
          <pc:docMk/>
          <pc:sldMk cId="2971790421" sldId="584"/>
        </pc:sldMkLst>
        <pc:spChg chg="add">
          <ac:chgData name="" userId="461d7124ec7a38ad" providerId="LiveId" clId="{0D581CF5-DF17-4FEB-8956-37D2D4515713}" dt="2019-02-28T18:40:53.260" v="234"/>
          <ac:spMkLst>
            <pc:docMk/>
            <pc:sldMk cId="2971790421" sldId="584"/>
            <ac:spMk id="3" creationId="{DA474E6E-146A-4C45-BF9F-9DEDBD651581}"/>
          </ac:spMkLst>
        </pc:spChg>
        <pc:grpChg chg="add">
          <ac:chgData name="" userId="461d7124ec7a38ad" providerId="LiveId" clId="{0D581CF5-DF17-4FEB-8956-37D2D4515713}" dt="2019-02-28T18:40:53.260" v="234"/>
          <ac:grpSpMkLst>
            <pc:docMk/>
            <pc:sldMk cId="2971790421" sldId="584"/>
            <ac:grpSpMk id="4" creationId="{9DA2475B-34DC-409A-B8F2-A0F8673DDE12}"/>
          </ac:grpSpMkLst>
        </pc:grpChg>
      </pc:sldChg>
      <pc:sldChg chg="addSp">
        <pc:chgData name="" userId="461d7124ec7a38ad" providerId="LiveId" clId="{0D581CF5-DF17-4FEB-8956-37D2D4515713}" dt="2019-02-28T18:36:45.964" v="208"/>
        <pc:sldMkLst>
          <pc:docMk/>
          <pc:sldMk cId="1264124244" sldId="585"/>
        </pc:sldMkLst>
        <pc:spChg chg="add">
          <ac:chgData name="" userId="461d7124ec7a38ad" providerId="LiveId" clId="{0D581CF5-DF17-4FEB-8956-37D2D4515713}" dt="2019-02-28T18:32:13.381" v="170"/>
          <ac:spMkLst>
            <pc:docMk/>
            <pc:sldMk cId="1264124244" sldId="585"/>
            <ac:spMk id="5" creationId="{92FB6E80-F2DA-4491-A145-20A3C9C41C46}"/>
          </ac:spMkLst>
        </pc:spChg>
        <pc:spChg chg="add">
          <ac:chgData name="" userId="461d7124ec7a38ad" providerId="LiveId" clId="{0D581CF5-DF17-4FEB-8956-37D2D4515713}" dt="2019-02-28T18:36:45.964" v="208"/>
          <ac:spMkLst>
            <pc:docMk/>
            <pc:sldMk cId="1264124244" sldId="585"/>
            <ac:spMk id="10" creationId="{169AC1FF-1233-420A-81C3-5A9812A7B8BF}"/>
          </ac:spMkLst>
        </pc:spChg>
        <pc:grpChg chg="add">
          <ac:chgData name="" userId="461d7124ec7a38ad" providerId="LiveId" clId="{0D581CF5-DF17-4FEB-8956-37D2D4515713}" dt="2019-02-28T18:32:13.381" v="170"/>
          <ac:grpSpMkLst>
            <pc:docMk/>
            <pc:sldMk cId="1264124244" sldId="585"/>
            <ac:grpSpMk id="7" creationId="{3D02D540-A5AF-4720-8746-FB32565CD555}"/>
          </ac:grpSpMkLst>
        </pc:grpChg>
        <pc:grpChg chg="add">
          <ac:chgData name="" userId="461d7124ec7a38ad" providerId="LiveId" clId="{0D581CF5-DF17-4FEB-8956-37D2D4515713}" dt="2019-02-28T18:36:45.964" v="208"/>
          <ac:grpSpMkLst>
            <pc:docMk/>
            <pc:sldMk cId="1264124244" sldId="585"/>
            <ac:grpSpMk id="11" creationId="{3ACDB2DD-B31F-4B7F-8E4D-26297E740EAF}"/>
          </ac:grpSpMkLst>
        </pc:grpChg>
      </pc:sldChg>
      <pc:sldChg chg="addSp delSp">
        <pc:chgData name="" userId="461d7124ec7a38ad" providerId="LiveId" clId="{0D581CF5-DF17-4FEB-8956-37D2D4515713}" dt="2019-02-28T18:41:14.245" v="242"/>
        <pc:sldMkLst>
          <pc:docMk/>
          <pc:sldMk cId="2005972973" sldId="588"/>
        </pc:sldMkLst>
        <pc:spChg chg="add del">
          <ac:chgData name="" userId="461d7124ec7a38ad" providerId="LiveId" clId="{0D581CF5-DF17-4FEB-8956-37D2D4515713}" dt="2019-02-28T18:41:13.348" v="241"/>
          <ac:spMkLst>
            <pc:docMk/>
            <pc:sldMk cId="2005972973" sldId="588"/>
            <ac:spMk id="3" creationId="{602E09DB-C621-4BAD-A618-10FE050C32DC}"/>
          </ac:spMkLst>
        </pc:spChg>
        <pc:spChg chg="add">
          <ac:chgData name="" userId="461d7124ec7a38ad" providerId="LiveId" clId="{0D581CF5-DF17-4FEB-8956-37D2D4515713}" dt="2019-02-28T18:41:14.245" v="242"/>
          <ac:spMkLst>
            <pc:docMk/>
            <pc:sldMk cId="2005972973" sldId="588"/>
            <ac:spMk id="7" creationId="{BE0EACDE-34AF-405F-9B23-FA6BC652DBE8}"/>
          </ac:spMkLst>
        </pc:spChg>
        <pc:grpChg chg="add del">
          <ac:chgData name="" userId="461d7124ec7a38ad" providerId="LiveId" clId="{0D581CF5-DF17-4FEB-8956-37D2D4515713}" dt="2019-02-28T18:41:13.348" v="241"/>
          <ac:grpSpMkLst>
            <pc:docMk/>
            <pc:sldMk cId="2005972973" sldId="588"/>
            <ac:grpSpMk id="4" creationId="{E0443384-82CA-405C-8C6A-DE907CCDF46E}"/>
          </ac:grpSpMkLst>
        </pc:grpChg>
        <pc:grpChg chg="add">
          <ac:chgData name="" userId="461d7124ec7a38ad" providerId="LiveId" clId="{0D581CF5-DF17-4FEB-8956-37D2D4515713}" dt="2019-02-28T18:41:14.245" v="242"/>
          <ac:grpSpMkLst>
            <pc:docMk/>
            <pc:sldMk cId="2005972973" sldId="588"/>
            <ac:grpSpMk id="8" creationId="{438C4F6B-BA83-4270-B01F-79C7F2A32210}"/>
          </ac:grpSpMkLst>
        </pc:grpChg>
      </pc:sldChg>
      <pc:sldChg chg="addSp modSp">
        <pc:chgData name="" userId="461d7124ec7a38ad" providerId="LiveId" clId="{0D581CF5-DF17-4FEB-8956-37D2D4515713}" dt="2019-02-28T18:15:59.515" v="62"/>
        <pc:sldMkLst>
          <pc:docMk/>
          <pc:sldMk cId="2682775852" sldId="591"/>
        </pc:sldMkLst>
        <pc:spChg chg="mod">
          <ac:chgData name="" userId="461d7124ec7a38ad" providerId="LiveId" clId="{0D581CF5-DF17-4FEB-8956-37D2D4515713}" dt="2019-02-28T18:15:59.515" v="62"/>
          <ac:spMkLst>
            <pc:docMk/>
            <pc:sldMk cId="2682775852" sldId="591"/>
            <ac:spMk id="3" creationId="{7FF0C641-4EAE-4696-A384-96F0A0D630ED}"/>
          </ac:spMkLst>
        </pc:spChg>
        <pc:spChg chg="add">
          <ac:chgData name="" userId="461d7124ec7a38ad" providerId="LiveId" clId="{0D581CF5-DF17-4FEB-8956-37D2D4515713}" dt="2019-02-28T18:14:59.801" v="60"/>
          <ac:spMkLst>
            <pc:docMk/>
            <pc:sldMk cId="2682775852" sldId="591"/>
            <ac:spMk id="18" creationId="{85077F41-83F2-493A-9670-BB479E9F1212}"/>
          </ac:spMkLst>
        </pc:spChg>
        <pc:spChg chg="mod">
          <ac:chgData name="" userId="461d7124ec7a38ad" providerId="LiveId" clId="{0D581CF5-DF17-4FEB-8956-37D2D4515713}" dt="2019-02-28T17:56:13.814" v="18" actId="207"/>
          <ac:spMkLst>
            <pc:docMk/>
            <pc:sldMk cId="2682775852" sldId="591"/>
            <ac:spMk id="47" creationId="{ECF4F692-2B18-43F1-922E-EC616320116A}"/>
          </ac:spMkLst>
        </pc:spChg>
        <pc:grpChg chg="add">
          <ac:chgData name="" userId="461d7124ec7a38ad" providerId="LiveId" clId="{0D581CF5-DF17-4FEB-8956-37D2D4515713}" dt="2019-02-28T17:56:00.747" v="17"/>
          <ac:grpSpMkLst>
            <pc:docMk/>
            <pc:sldMk cId="2682775852" sldId="591"/>
            <ac:grpSpMk id="14" creationId="{E3C03863-2819-4214-8EEA-1A67E658AF9A}"/>
          </ac:grpSpMkLst>
        </pc:grpChg>
        <pc:grpChg chg="mod">
          <ac:chgData name="" userId="461d7124ec7a38ad" providerId="LiveId" clId="{0D581CF5-DF17-4FEB-8956-37D2D4515713}" dt="2019-02-28T18:14:25.480" v="59" actId="207"/>
          <ac:grpSpMkLst>
            <pc:docMk/>
            <pc:sldMk cId="2682775852" sldId="591"/>
            <ac:grpSpMk id="35" creationId="{27D15B86-2729-47DF-AE74-80D2AAB87218}"/>
          </ac:grpSpMkLst>
        </pc:grpChg>
        <pc:picChg chg="add mod">
          <ac:chgData name="" userId="461d7124ec7a38ad" providerId="LiveId" clId="{0D581CF5-DF17-4FEB-8956-37D2D4515713}" dt="2019-02-28T17:59:42.514" v="21"/>
          <ac:picMkLst>
            <pc:docMk/>
            <pc:sldMk cId="2682775852" sldId="591"/>
            <ac:picMk id="17" creationId="{2190E3C9-9AEF-4EC6-8E07-76D87FF4BBE8}"/>
          </ac:picMkLst>
        </pc:picChg>
      </pc:sldChg>
    </pc:docChg>
  </pc:docChgLst>
  <pc:docChgLst>
    <pc:chgData name="Hiram Fleitas" userId="461d7124ec7a38ad" providerId="LiveId" clId="{A07ADDE3-CB1A-4D61-973D-44FA19A7ECFA}"/>
  </pc:docChgLst>
  <pc:docChgLst>
    <pc:chgData name="Hiram Fleitas" userId="461d7124ec7a38ad" providerId="LiveId" clId="{4F8B7363-C56A-466A-8789-F4054EDB073D}"/>
  </pc:docChgLst>
  <pc:docChgLst>
    <pc:chgData userId="461d7124ec7a38ad" providerId="LiveId" clId="{76A06DCA-52CB-43C2-9D30-1AB7DB2FA20E}"/>
    <pc:docChg chg="undo redo custSel mod addSld delSld modSld modSection">
      <pc:chgData name="" userId="461d7124ec7a38ad" providerId="LiveId" clId="{76A06DCA-52CB-43C2-9D30-1AB7DB2FA20E}" dt="2019-02-28T02:46:33.376" v="974" actId="1076"/>
      <pc:docMkLst>
        <pc:docMk/>
      </pc:docMkLst>
      <pc:sldChg chg="addSp delSp modSp">
        <pc:chgData name="" userId="461d7124ec7a38ad" providerId="LiveId" clId="{76A06DCA-52CB-43C2-9D30-1AB7DB2FA20E}" dt="2019-02-28T01:36:39.507" v="342"/>
        <pc:sldMkLst>
          <pc:docMk/>
          <pc:sldMk cId="3759792378" sldId="257"/>
        </pc:sldMkLst>
        <pc:picChg chg="add del mod ord">
          <ac:chgData name="" userId="461d7124ec7a38ad" providerId="LiveId" clId="{76A06DCA-52CB-43C2-9D30-1AB7DB2FA20E}" dt="2019-02-28T01:34:08.689" v="332" actId="478"/>
          <ac:picMkLst>
            <pc:docMk/>
            <pc:sldMk cId="3759792378" sldId="257"/>
            <ac:picMk id="4" creationId="{5C7E2F22-F13F-4555-91F4-6675485DBAB5}"/>
          </ac:picMkLst>
        </pc:picChg>
        <pc:picChg chg="del">
          <ac:chgData name="" userId="461d7124ec7a38ad" providerId="LiveId" clId="{76A06DCA-52CB-43C2-9D30-1AB7DB2FA20E}" dt="2019-02-28T01:10:24.853" v="116" actId="478"/>
          <ac:picMkLst>
            <pc:docMk/>
            <pc:sldMk cId="3759792378" sldId="257"/>
            <ac:picMk id="5" creationId="{4FDBFAB0-B580-4CB3-8E00-F60BC5261689}"/>
          </ac:picMkLst>
        </pc:picChg>
        <pc:picChg chg="mod">
          <ac:chgData name="" userId="461d7124ec7a38ad" providerId="LiveId" clId="{76A06DCA-52CB-43C2-9D30-1AB7DB2FA20E}" dt="2019-02-28T01:36:26.671" v="340"/>
          <ac:picMkLst>
            <pc:docMk/>
            <pc:sldMk cId="3759792378" sldId="257"/>
            <ac:picMk id="6" creationId="{9C3E91E2-4FDE-4A82-A88A-DC9BB65C794F}"/>
          </ac:picMkLst>
        </pc:picChg>
        <pc:picChg chg="add del mod ord modCrop">
          <ac:chgData name="" userId="461d7124ec7a38ad" providerId="LiveId" clId="{76A06DCA-52CB-43C2-9D30-1AB7DB2FA20E}" dt="2019-02-28T01:36:39.507" v="342"/>
          <ac:picMkLst>
            <pc:docMk/>
            <pc:sldMk cId="3759792378" sldId="257"/>
            <ac:picMk id="8" creationId="{74645185-6F55-4EE8-9B6E-97222D2CFA41}"/>
          </ac:picMkLst>
        </pc:picChg>
        <pc:picChg chg="add del mod ord">
          <ac:chgData name="" userId="461d7124ec7a38ad" providerId="LiveId" clId="{76A06DCA-52CB-43C2-9D30-1AB7DB2FA20E}" dt="2019-02-28T01:30:07.579" v="327" actId="478"/>
          <ac:picMkLst>
            <pc:docMk/>
            <pc:sldMk cId="3759792378" sldId="257"/>
            <ac:picMk id="2050" creationId="{CC2FEFE6-94B0-4F9E-B65E-64CD2250BE4F}"/>
          </ac:picMkLst>
        </pc:picChg>
      </pc:sldChg>
      <pc:sldChg chg="addSp delSp modSp">
        <pc:chgData name="" userId="461d7124ec7a38ad" providerId="LiveId" clId="{76A06DCA-52CB-43C2-9D30-1AB7DB2FA20E}" dt="2019-02-28T02:08:35.775" v="520"/>
        <pc:sldMkLst>
          <pc:docMk/>
          <pc:sldMk cId="1723390988" sldId="258"/>
        </pc:sldMkLst>
        <pc:grpChg chg="add mod">
          <ac:chgData name="" userId="461d7124ec7a38ad" providerId="LiveId" clId="{76A06DCA-52CB-43C2-9D30-1AB7DB2FA20E}" dt="2019-02-28T02:03:54.739" v="505" actId="1076"/>
          <ac:grpSpMkLst>
            <pc:docMk/>
            <pc:sldMk cId="1723390988" sldId="258"/>
            <ac:grpSpMk id="4" creationId="{1A705C9F-6597-46F6-9D6F-3B0D7551BFCB}"/>
          </ac:grpSpMkLst>
        </pc:grpChg>
        <pc:picChg chg="del">
          <ac:chgData name="" userId="461d7124ec7a38ad" providerId="LiveId" clId="{76A06DCA-52CB-43C2-9D30-1AB7DB2FA20E}" dt="2019-02-28T02:03:57.195" v="506" actId="478"/>
          <ac:picMkLst>
            <pc:docMk/>
            <pc:sldMk cId="1723390988" sldId="258"/>
            <ac:picMk id="11" creationId="{30BB39D0-5C7A-4FD8-8397-F2C4BEF48902}"/>
          </ac:picMkLst>
        </pc:picChg>
        <pc:picChg chg="add mod modCrop">
          <ac:chgData name="" userId="461d7124ec7a38ad" providerId="LiveId" clId="{76A06DCA-52CB-43C2-9D30-1AB7DB2FA20E}" dt="2019-02-28T02:08:35.775" v="520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 modSp mod setBg">
        <pc:chgData name="" userId="461d7124ec7a38ad" providerId="LiveId" clId="{76A06DCA-52CB-43C2-9D30-1AB7DB2FA20E}" dt="2019-02-28T02:09:55.553" v="528" actId="732"/>
        <pc:sldMkLst>
          <pc:docMk/>
          <pc:sldMk cId="3550446227" sldId="259"/>
        </pc:sldMkLst>
        <pc:spChg chg="add del mod">
          <ac:chgData name="" userId="461d7124ec7a38ad" providerId="LiveId" clId="{76A06DCA-52CB-43C2-9D30-1AB7DB2FA20E}" dt="2019-02-28T01:47:00.310" v="382" actId="478"/>
          <ac:spMkLst>
            <pc:docMk/>
            <pc:sldMk cId="3550446227" sldId="259"/>
            <ac:spMk id="3" creationId="{6EC95AD5-898E-47D8-8277-B20C2261C285}"/>
          </ac:spMkLst>
        </pc:spChg>
        <pc:spChg chg="del">
          <ac:chgData name="" userId="461d7124ec7a38ad" providerId="LiveId" clId="{76A06DCA-52CB-43C2-9D30-1AB7DB2FA20E}" dt="2019-02-28T01:46:55.479" v="380" actId="478"/>
          <ac:spMkLst>
            <pc:docMk/>
            <pc:sldMk cId="3550446227" sldId="259"/>
            <ac:spMk id="5" creationId="{EFD7208E-75D5-426B-9FFC-3EA61A149195}"/>
          </ac:spMkLst>
        </pc:spChg>
        <pc:spChg chg="add del mod">
          <ac:chgData name="" userId="461d7124ec7a38ad" providerId="LiveId" clId="{76A06DCA-52CB-43C2-9D30-1AB7DB2FA20E}" dt="2019-02-28T01:54:00.953" v="436" actId="11529"/>
          <ac:spMkLst>
            <pc:docMk/>
            <pc:sldMk cId="3550446227" sldId="259"/>
            <ac:spMk id="7" creationId="{0C472334-A90B-42D2-995E-94CECFC3EA1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1" creationId="{49F3E96D-534C-4424-A4B0-46221CB613C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2" creationId="{A46D5577-5724-4520-B61E-6F72F8E7CE6D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3" creationId="{EB34427B-0F76-4207-A5B2-0F5C352AA2EF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4" creationId="{92AD1350-360A-48CD-8360-9D326205C8D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5" creationId="{0C110704-D416-4AB7-8E18-59D8ED642A8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6" creationId="{BC9AA06F-8C5B-4AAC-985F-058113BFD3F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7" creationId="{7FBA39F1-8750-4644-A2F8-DF4894D89D9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8" creationId="{62FB8E8C-5E06-48E2-ACF6-B5F37292C425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9" creationId="{DCAF55A9-8141-4AE5-B959-0B846E6D35B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0" creationId="{5CC9ACDB-CF1F-4F16-A65D-A54203F1F8A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1" creationId="{D26A823F-4DF0-410A-8C68-E58E907EE58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2" creationId="{79806BAB-52FB-49E2-815E-C7B3BC730D7F}"/>
          </ac:spMkLst>
        </pc:spChg>
        <pc:spChg chg="add del">
          <ac:chgData name="" userId="461d7124ec7a38ad" providerId="LiveId" clId="{76A06DCA-52CB-43C2-9D30-1AB7DB2FA20E}" dt="2019-02-28T01:50:55.559" v="410"/>
          <ac:spMkLst>
            <pc:docMk/>
            <pc:sldMk cId="3550446227" sldId="259"/>
            <ac:spMk id="36" creationId="{35474547-2C0B-4DBC-B8E3-76F3DAB6F649}"/>
          </ac:spMkLst>
        </pc:spChg>
        <pc:spChg chg="add del">
          <ac:chgData name="" userId="461d7124ec7a38ad" providerId="LiveId" clId="{76A06DCA-52CB-43C2-9D30-1AB7DB2FA20E}" dt="2019-02-28T01:51:15.640" v="416"/>
          <ac:spMkLst>
            <pc:docMk/>
            <pc:sldMk cId="3550446227" sldId="259"/>
            <ac:spMk id="37" creationId="{C4DE7D77-A2EB-4B24-B436-F27DB771ECB1}"/>
          </ac:spMkLst>
        </pc:spChg>
        <pc:spChg chg="add del mod">
          <ac:chgData name="" userId="461d7124ec7a38ad" providerId="LiveId" clId="{76A06DCA-52CB-43C2-9D30-1AB7DB2FA20E}" dt="2019-02-28T01:51:15.287" v="415"/>
          <ac:spMkLst>
            <pc:docMk/>
            <pc:sldMk cId="3550446227" sldId="259"/>
            <ac:spMk id="38" creationId="{79E52A3A-637C-4444-B505-A0BFE12063BF}"/>
          </ac:spMkLst>
        </pc:spChg>
        <pc:spChg chg="add del">
          <ac:chgData name="" userId="461d7124ec7a38ad" providerId="LiveId" clId="{76A06DCA-52CB-43C2-9D30-1AB7DB2FA20E}" dt="2019-02-28T01:51:31.947" v="419"/>
          <ac:spMkLst>
            <pc:docMk/>
            <pc:sldMk cId="3550446227" sldId="259"/>
            <ac:spMk id="39" creationId="{CA4604A9-5A5E-4BAF-BD4D-59927158755B}"/>
          </ac:spMkLst>
        </pc:spChg>
        <pc:spChg chg="add mod">
          <ac:chgData name="" userId="461d7124ec7a38ad" providerId="LiveId" clId="{76A06DCA-52CB-43C2-9D30-1AB7DB2FA20E}" dt="2019-02-28T01:55:35.539" v="445"/>
          <ac:spMkLst>
            <pc:docMk/>
            <pc:sldMk cId="3550446227" sldId="259"/>
            <ac:spMk id="41" creationId="{68EE56C9-6ACF-4D0B-AD38-4C31698D7C49}"/>
          </ac:spMkLst>
        </pc:spChg>
        <pc:spChg chg="add mod">
          <ac:chgData name="" userId="461d7124ec7a38ad" providerId="LiveId" clId="{76A06DCA-52CB-43C2-9D30-1AB7DB2FA20E}" dt="2019-02-28T01:56:21.489" v="449"/>
          <ac:spMkLst>
            <pc:docMk/>
            <pc:sldMk cId="3550446227" sldId="259"/>
            <ac:spMk id="42" creationId="{2DBA0FFF-F002-4769-9A08-472C00E4C3A7}"/>
          </ac:spMkLst>
        </pc:spChg>
        <pc:spChg chg="add mod">
          <ac:chgData name="" userId="461d7124ec7a38ad" providerId="LiveId" clId="{76A06DCA-52CB-43C2-9D30-1AB7DB2FA20E}" dt="2019-02-28T01:58:27.642" v="467" actId="14100"/>
          <ac:spMkLst>
            <pc:docMk/>
            <pc:sldMk cId="3550446227" sldId="259"/>
            <ac:spMk id="43" creationId="{1986E60A-9502-46E0-9731-94A6FE30FCB6}"/>
          </ac:spMkLst>
        </pc:spChg>
        <pc:spChg chg="add mod">
          <ac:chgData name="" userId="461d7124ec7a38ad" providerId="LiveId" clId="{76A06DCA-52CB-43C2-9D30-1AB7DB2FA20E}" dt="2019-02-28T01:57:35.376" v="461"/>
          <ac:spMkLst>
            <pc:docMk/>
            <pc:sldMk cId="3550446227" sldId="259"/>
            <ac:spMk id="44" creationId="{4DB4ADF7-406D-48B9-AFFA-C4616A8BCBAE}"/>
          </ac:spMkLst>
        </pc:spChg>
        <pc:spChg chg="add mod">
          <ac:chgData name="" userId="461d7124ec7a38ad" providerId="LiveId" clId="{76A06DCA-52CB-43C2-9D30-1AB7DB2FA20E}" dt="2019-02-28T01:58:09.408" v="465"/>
          <ac:spMkLst>
            <pc:docMk/>
            <pc:sldMk cId="3550446227" sldId="259"/>
            <ac:spMk id="45" creationId="{953123F1-5378-473E-A623-7A558FA8F248}"/>
          </ac:spMkLst>
        </pc:spChg>
        <pc:spChg chg="add mod">
          <ac:chgData name="" userId="461d7124ec7a38ad" providerId="LiveId" clId="{76A06DCA-52CB-43C2-9D30-1AB7DB2FA20E}" dt="2019-02-28T01:59:17.235" v="471"/>
          <ac:spMkLst>
            <pc:docMk/>
            <pc:sldMk cId="3550446227" sldId="259"/>
            <ac:spMk id="46" creationId="{42BEA1A9-69FE-489C-A348-F7573C6A2CCF}"/>
          </ac:spMkLst>
        </pc:spChg>
        <pc:grpChg chg="add del">
          <ac:chgData name="" userId="461d7124ec7a38ad" providerId="LiveId" clId="{76A06DCA-52CB-43C2-9D30-1AB7DB2FA20E}" dt="2019-02-28T02:09:35.655" v="526" actId="478"/>
          <ac:grpSpMkLst>
            <pc:docMk/>
            <pc:sldMk cId="3550446227" sldId="259"/>
            <ac:grpSpMk id="47" creationId="{A541F28B-11F7-41C3-A553-C7A7B9343A85}"/>
          </ac:grpSpMkLst>
        </pc:grpChg>
        <pc:graphicFrameChg chg="del">
          <ac:chgData name="" userId="461d7124ec7a38ad" providerId="LiveId" clId="{76A06DCA-52CB-43C2-9D30-1AB7DB2FA20E}" dt="2019-02-28T01:46:48.072" v="379" actId="478"/>
          <ac:graphicFrameMkLst>
            <pc:docMk/>
            <pc:sldMk cId="3550446227" sldId="259"/>
            <ac:graphicFrameMk id="8" creationId="{3BD0E0CF-BF5D-47BA-93FB-5AA987C56947}"/>
          </ac:graphicFrameMkLst>
        </pc:graphicFrameChg>
        <pc:picChg chg="add del mod modCrop">
          <ac:chgData name="" userId="461d7124ec7a38ad" providerId="LiveId" clId="{76A06DCA-52CB-43C2-9D30-1AB7DB2FA20E}" dt="2019-02-28T01:47:57.870" v="388" actId="478"/>
          <ac:picMkLst>
            <pc:docMk/>
            <pc:sldMk cId="3550446227" sldId="259"/>
            <ac:picMk id="4" creationId="{C3EA5347-F135-473F-8407-E44DD78CFD03}"/>
          </ac:picMkLst>
        </pc:picChg>
        <pc:picChg chg="add del mod modCrop">
          <ac:chgData name="" userId="461d7124ec7a38ad" providerId="LiveId" clId="{76A06DCA-52CB-43C2-9D30-1AB7DB2FA20E}" dt="2019-02-28T01:49:07.213" v="395"/>
          <ac:picMkLst>
            <pc:docMk/>
            <pc:sldMk cId="3550446227" sldId="259"/>
            <ac:picMk id="6" creationId="{02C552DC-6358-43D1-8E46-3EFCD6D7FF6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9" creationId="{BA9C5685-E800-4105-BB84-76ABDFB4E9AA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0" creationId="{9697AFA2-95AB-4392-9F24-36EC83FE688B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1" creationId="{F7B66FFD-8DAF-413B-B019-F693E0D14B2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2" creationId="{D5A4879C-DBD9-4C4A-BCAD-E126A0CA8387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3" creationId="{68BD1C48-1880-42FF-9F7F-7150D6920834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4" creationId="{40E974B4-29D3-4E15-A2B5-835109A464D7}"/>
          </ac:picMkLst>
        </pc:picChg>
        <pc:picChg chg="add del mod">
          <ac:chgData name="" userId="461d7124ec7a38ad" providerId="LiveId" clId="{76A06DCA-52CB-43C2-9D30-1AB7DB2FA20E}" dt="2019-02-28T02:09:15.607" v="523" actId="478"/>
          <ac:picMkLst>
            <pc:docMk/>
            <pc:sldMk cId="3550446227" sldId="259"/>
            <ac:picMk id="15" creationId="{37887D59-E43A-417A-B48A-D54084CF7B66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7" creationId="{1791CA62-D806-459F-B0F9-7F692E438CA6}"/>
          </ac:picMkLst>
        </pc:picChg>
        <pc:picChg chg="add del mod">
          <ac:chgData name="" userId="461d7124ec7a38ad" providerId="LiveId" clId="{76A06DCA-52CB-43C2-9D30-1AB7DB2FA20E}" dt="2019-02-28T01:49:50.027" v="402" actId="478"/>
          <ac:picMkLst>
            <pc:docMk/>
            <pc:sldMk cId="3550446227" sldId="259"/>
            <ac:picMk id="33" creationId="{1C7DB358-C78F-470F-9189-0E718084B621}"/>
          </ac:picMkLst>
        </pc:picChg>
        <pc:picChg chg="add mod modCrop">
          <ac:chgData name="" userId="461d7124ec7a38ad" providerId="LiveId" clId="{76A06DCA-52CB-43C2-9D30-1AB7DB2FA20E}" dt="2019-02-28T02:09:55.553" v="528" actId="732"/>
          <ac:picMkLst>
            <pc:docMk/>
            <pc:sldMk cId="3550446227" sldId="259"/>
            <ac:picMk id="34" creationId="{C75510AB-B451-4DCD-8D2E-C2BF735FA73B}"/>
          </ac:picMkLst>
        </pc:picChg>
        <pc:picChg chg="add del mod">
          <ac:chgData name="" userId="461d7124ec7a38ad" providerId="LiveId" clId="{76A06DCA-52CB-43C2-9D30-1AB7DB2FA20E}" dt="2019-02-28T02:09:17.800" v="524" actId="478"/>
          <ac:picMkLst>
            <pc:docMk/>
            <pc:sldMk cId="3550446227" sldId="259"/>
            <ac:picMk id="35" creationId="{BFDAE21A-D30C-4783-B537-D0128D8067AD}"/>
          </ac:picMkLst>
        </pc:picChg>
        <pc:picChg chg="add del mod ord">
          <ac:chgData name="" userId="461d7124ec7a38ad" providerId="LiveId" clId="{76A06DCA-52CB-43C2-9D30-1AB7DB2FA20E}" dt="2019-02-28T01:54:42.772" v="442" actId="478"/>
          <ac:picMkLst>
            <pc:docMk/>
            <pc:sldMk cId="3550446227" sldId="259"/>
            <ac:picMk id="40" creationId="{042E9AFA-D501-49AA-A189-EEB1D9B55A7F}"/>
          </ac:picMkLst>
        </pc:picChg>
        <pc:picChg chg="mod topLvl">
          <ac:chgData name="" userId="461d7124ec7a38ad" providerId="LiveId" clId="{76A06DCA-52CB-43C2-9D30-1AB7DB2FA20E}" dt="2019-02-28T02:09:49.384" v="527" actId="1076"/>
          <ac:picMkLst>
            <pc:docMk/>
            <pc:sldMk cId="3550446227" sldId="259"/>
            <ac:picMk id="48" creationId="{AF673234-32E0-44FB-A7F0-B2531931A0FA}"/>
          </ac:picMkLst>
        </pc:picChg>
        <pc:picChg chg="del topLvl">
          <ac:chgData name="" userId="461d7124ec7a38ad" providerId="LiveId" clId="{76A06DCA-52CB-43C2-9D30-1AB7DB2FA20E}" dt="2019-02-28T02:09:35.655" v="526" actId="478"/>
          <ac:picMkLst>
            <pc:docMk/>
            <pc:sldMk cId="3550446227" sldId="259"/>
            <ac:picMk id="49" creationId="{E5C831EB-5C8E-410E-A808-0169322B23EF}"/>
          </ac:picMkLst>
        </pc:picChg>
      </pc:sldChg>
      <pc:sldChg chg="addSp delSp modSp add del">
        <pc:chgData name="" userId="461d7124ec7a38ad" providerId="LiveId" clId="{76A06DCA-52CB-43C2-9D30-1AB7DB2FA20E}" dt="2019-02-28T02:46:33.376" v="974" actId="1076"/>
        <pc:sldMkLst>
          <pc:docMk/>
          <pc:sldMk cId="2111787185" sldId="261"/>
        </pc:sldMkLst>
        <pc:spChg chg="add del mod">
          <ac:chgData name="" userId="461d7124ec7a38ad" providerId="LiveId" clId="{76A06DCA-52CB-43C2-9D30-1AB7DB2FA20E}" dt="2019-02-28T02:32:15.554" v="810" actId="478"/>
          <ac:spMkLst>
            <pc:docMk/>
            <pc:sldMk cId="2111787185" sldId="261"/>
            <ac:spMk id="2" creationId="{C062779B-0707-4730-A330-A6547813BA6D}"/>
          </ac:spMkLst>
        </pc:spChg>
        <pc:spChg chg="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20" creationId="{25822F66-A432-4F53-9F00-7C7560D2731D}"/>
          </ac:spMkLst>
        </pc:spChg>
        <pc:spChg chg="del mod">
          <ac:chgData name="" userId="461d7124ec7a38ad" providerId="LiveId" clId="{76A06DCA-52CB-43C2-9D30-1AB7DB2FA20E}" dt="2019-02-28T02:45:44.621" v="945" actId="478"/>
          <ac:spMkLst>
            <pc:docMk/>
            <pc:sldMk cId="2111787185" sldId="261"/>
            <ac:spMk id="21" creationId="{9B67F237-9A5A-430B-9250-96AD88303F31}"/>
          </ac:spMkLst>
        </pc:spChg>
        <pc:spChg chg="del">
          <ac:chgData name="" userId="461d7124ec7a38ad" providerId="LiveId" clId="{76A06DCA-52CB-43C2-9D30-1AB7DB2FA20E}" dt="2019-02-28T02:35:30.866" v="826" actId="478"/>
          <ac:spMkLst>
            <pc:docMk/>
            <pc:sldMk cId="2111787185" sldId="261"/>
            <ac:spMk id="43" creationId="{F963BA7A-C5CB-4894-8A4D-B74641E2E88D}"/>
          </ac:spMkLst>
        </pc:spChg>
        <pc:spChg chg="del">
          <ac:chgData name="" userId="461d7124ec7a38ad" providerId="LiveId" clId="{76A06DCA-52CB-43C2-9D30-1AB7DB2FA20E}" dt="2019-02-28T02:28:18.165" v="796" actId="478"/>
          <ac:spMkLst>
            <pc:docMk/>
            <pc:sldMk cId="2111787185" sldId="261"/>
            <ac:spMk id="45" creationId="{4420A703-E2AD-4E56-93CD-0EA0CA86D819}"/>
          </ac:spMkLst>
        </pc:spChg>
        <pc:spChg chg="add del">
          <ac:chgData name="" userId="461d7124ec7a38ad" providerId="LiveId" clId="{76A06DCA-52CB-43C2-9D30-1AB7DB2FA20E}" dt="2019-02-28T02:32:13.058" v="809" actId="478"/>
          <ac:spMkLst>
            <pc:docMk/>
            <pc:sldMk cId="2111787185" sldId="261"/>
            <ac:spMk id="82" creationId="{E1AC692D-1B31-42B7-AA14-909FDBE3E6F6}"/>
          </ac:spMkLst>
        </pc:spChg>
        <pc:spChg chg="add mod ord">
          <ac:chgData name="" userId="461d7124ec7a38ad" providerId="LiveId" clId="{76A06DCA-52CB-43C2-9D30-1AB7DB2FA20E}" dt="2019-02-28T02:41:50.659" v="916" actId="14100"/>
          <ac:spMkLst>
            <pc:docMk/>
            <pc:sldMk cId="2111787185" sldId="261"/>
            <ac:spMk id="83" creationId="{4A99705D-ACC8-4B61-8A38-0090E2124F7B}"/>
          </ac:spMkLst>
        </pc:spChg>
        <pc:spChg chg="add del mod">
          <ac:chgData name="" userId="461d7124ec7a38ad" providerId="LiveId" clId="{76A06DCA-52CB-43C2-9D30-1AB7DB2FA20E}" dt="2019-02-28T02:45:41.225" v="944"/>
          <ac:spMkLst>
            <pc:docMk/>
            <pc:sldMk cId="2111787185" sldId="261"/>
            <ac:spMk id="90" creationId="{68F0B2DD-78F1-4436-81C5-A3AF4900A31B}"/>
          </ac:spMkLst>
        </pc:spChg>
        <pc:spChg chg="add 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91" creationId="{A5F9263C-7B3E-4EC9-B13C-34E2FAA2FADF}"/>
          </ac:spMkLst>
        </pc:spChg>
        <pc:grpChg chg="add del">
          <ac:chgData name="" userId="461d7124ec7a38ad" providerId="LiveId" clId="{76A06DCA-52CB-43C2-9D30-1AB7DB2FA20E}" dt="2019-02-28T02:35:33.851" v="827" actId="478"/>
          <ac:grpSpMkLst>
            <pc:docMk/>
            <pc:sldMk cId="2111787185" sldId="261"/>
            <ac:grpSpMk id="46" creationId="{68025CA5-165A-4C04-A2BC-F8886D6FED0A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55" creationId="{FE3DE7FC-4769-465F-9EBC-99D797CCFFC1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60" creationId="{7D32629E-C504-4606-AC64-1323A3C9CD24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75" creationId="{510631CF-8B43-49E1-A62E-13935713BFB9}"/>
          </ac:grpSpMkLst>
        </pc:grpChg>
        <pc:grpChg chg="add del mod">
          <ac:chgData name="" userId="461d7124ec7a38ad" providerId="LiveId" clId="{76A06DCA-52CB-43C2-9D30-1AB7DB2FA20E}" dt="2019-02-28T02:40:05.883" v="899" actId="478"/>
          <ac:grpSpMkLst>
            <pc:docMk/>
            <pc:sldMk cId="2111787185" sldId="261"/>
            <ac:grpSpMk id="86" creationId="{7A2780F4-00DD-40E1-A827-8E3E88BC7E4F}"/>
          </ac:grpSpMkLst>
        </pc:grpChg>
        <pc:picChg chg="del">
          <ac:chgData name="" userId="461d7124ec7a38ad" providerId="LiveId" clId="{76A06DCA-52CB-43C2-9D30-1AB7DB2FA20E}" dt="2019-02-28T02:26:31.953" v="722" actId="478"/>
          <ac:picMkLst>
            <pc:docMk/>
            <pc:sldMk cId="2111787185" sldId="261"/>
            <ac:picMk id="11" creationId="{E511E069-6585-4EE4-8C08-9CD976D7C94E}"/>
          </ac:picMkLst>
        </pc:picChg>
        <pc:picChg chg="del">
          <ac:chgData name="" userId="461d7124ec7a38ad" providerId="LiveId" clId="{76A06DCA-52CB-43C2-9D30-1AB7DB2FA20E}" dt="2019-02-28T02:28:21.592" v="797" actId="478"/>
          <ac:picMkLst>
            <pc:docMk/>
            <pc:sldMk cId="2111787185" sldId="261"/>
            <ac:picMk id="44" creationId="{F7538848-340C-499A-87A4-8AD8FAA15996}"/>
          </ac:picMkLst>
        </pc:picChg>
        <pc:picChg chg="add del mod">
          <ac:chgData name="" userId="461d7124ec7a38ad" providerId="LiveId" clId="{76A06DCA-52CB-43C2-9D30-1AB7DB2FA20E}" dt="2019-02-28T02:34:43.415" v="820" actId="478"/>
          <ac:picMkLst>
            <pc:docMk/>
            <pc:sldMk cId="2111787185" sldId="261"/>
            <ac:picMk id="84" creationId="{11D38DF9-6557-40D2-B298-8C1C2AC4389D}"/>
          </ac:picMkLst>
        </pc:picChg>
        <pc:picChg chg="add del mod ord modCrop">
          <ac:chgData name="" userId="461d7124ec7a38ad" providerId="LiveId" clId="{76A06DCA-52CB-43C2-9D30-1AB7DB2FA20E}" dt="2019-02-28T02:43:36.170" v="925" actId="478"/>
          <ac:picMkLst>
            <pc:docMk/>
            <pc:sldMk cId="2111787185" sldId="261"/>
            <ac:picMk id="85" creationId="{2DC1F2EA-C1D5-458B-BDA3-66E7BA317F09}"/>
          </ac:picMkLst>
        </pc:picChg>
      </pc:sldChg>
      <pc:sldChg chg="addSp delSp modSp add">
        <pc:chgData name="" userId="461d7124ec7a38ad" providerId="LiveId" clId="{76A06DCA-52CB-43C2-9D30-1AB7DB2FA20E}" dt="2019-02-28T02:17:39.264" v="553" actId="207"/>
        <pc:sldMkLst>
          <pc:docMk/>
          <pc:sldMk cId="3158239655" sldId="329"/>
        </pc:sldMkLst>
        <pc:spChg chg="mod">
          <ac:chgData name="" userId="461d7124ec7a38ad" providerId="LiveId" clId="{76A06DCA-52CB-43C2-9D30-1AB7DB2FA20E}" dt="2019-02-28T02:17:39.264" v="553" actId="207"/>
          <ac:spMkLst>
            <pc:docMk/>
            <pc:sldMk cId="3158239655" sldId="329"/>
            <ac:spMk id="36" creationId="{AD5F885F-7E86-4ECD-8E69-EFB13D0ECEF8}"/>
          </ac:spMkLst>
        </pc:spChg>
        <pc:spChg chg="mod">
          <ac:chgData name="" userId="461d7124ec7a38ad" providerId="LiveId" clId="{76A06DCA-52CB-43C2-9D30-1AB7DB2FA20E}" dt="2019-02-28T02:17:07.084" v="549" actId="207"/>
          <ac:spMkLst>
            <pc:docMk/>
            <pc:sldMk cId="3158239655" sldId="329"/>
            <ac:spMk id="37" creationId="{FA2EF3BC-0CC4-4479-AB6A-1404E456C06F}"/>
          </ac:spMkLst>
        </pc:spChg>
        <pc:spChg chg="mod">
          <ac:chgData name="" userId="461d7124ec7a38ad" providerId="LiveId" clId="{76A06DCA-52CB-43C2-9D30-1AB7DB2FA20E}" dt="2019-02-28T02:17:00.328" v="548" actId="207"/>
          <ac:spMkLst>
            <pc:docMk/>
            <pc:sldMk cId="3158239655" sldId="329"/>
            <ac:spMk id="38" creationId="{D34B5279-81C8-4AD5-A69A-1B24E99506EA}"/>
          </ac:spMkLst>
        </pc:spChg>
        <pc:spChg chg="mod">
          <ac:chgData name="" userId="461d7124ec7a38ad" providerId="LiveId" clId="{76A06DCA-52CB-43C2-9D30-1AB7DB2FA20E}" dt="2019-02-28T02:17:13.122" v="550" actId="207"/>
          <ac:spMkLst>
            <pc:docMk/>
            <pc:sldMk cId="3158239655" sldId="329"/>
            <ac:spMk id="39" creationId="{D0796B94-ED94-4539-9BA0-2175AD28E470}"/>
          </ac:spMkLst>
        </pc:spChg>
        <pc:spChg chg="mod">
          <ac:chgData name="" userId="461d7124ec7a38ad" providerId="LiveId" clId="{76A06DCA-52CB-43C2-9D30-1AB7DB2FA20E}" dt="2019-02-28T02:17:33.723" v="552" actId="207"/>
          <ac:spMkLst>
            <pc:docMk/>
            <pc:sldMk cId="3158239655" sldId="329"/>
            <ac:spMk id="43" creationId="{C2DC1E37-60E8-4CD0-9235-327781FEFA2F}"/>
          </ac:spMkLst>
        </pc:spChg>
        <pc:spChg chg="mod">
          <ac:chgData name="" userId="461d7124ec7a38ad" providerId="LiveId" clId="{76A06DCA-52CB-43C2-9D30-1AB7DB2FA20E}" dt="2019-02-28T02:13:17.979" v="535"/>
          <ac:spMkLst>
            <pc:docMk/>
            <pc:sldMk cId="3158239655" sldId="329"/>
            <ac:spMk id="95" creationId="{DB770E5D-D707-4420-B636-54598694651C}"/>
          </ac:spMkLst>
        </pc:spChg>
        <pc:picChg chg="add mod ord modCrop">
          <ac:chgData name="" userId="461d7124ec7a38ad" providerId="LiveId" clId="{76A06DCA-52CB-43C2-9D30-1AB7DB2FA20E}" dt="2019-02-28T02:16:32.596" v="545"/>
          <ac:picMkLst>
            <pc:docMk/>
            <pc:sldMk cId="3158239655" sldId="329"/>
            <ac:picMk id="21" creationId="{4258E791-5A5C-4EC0-A81D-73010F97EEDD}"/>
          </ac:picMkLst>
        </pc:picChg>
        <pc:picChg chg="del">
          <ac:chgData name="" userId="461d7124ec7a38ad" providerId="LiveId" clId="{76A06DCA-52CB-43C2-9D30-1AB7DB2FA20E}" dt="2019-02-28T02:14:39.681" v="538" actId="478"/>
          <ac:picMkLst>
            <pc:docMk/>
            <pc:sldMk cId="3158239655" sldId="329"/>
            <ac:picMk id="49" creationId="{C723FF6B-E6AD-411E-BF82-5D788CDAED42}"/>
          </ac:picMkLst>
        </pc:picChg>
      </pc:sldChg>
      <pc:sldChg chg="addSp delSp modSp">
        <pc:chgData name="" userId="461d7124ec7a38ad" providerId="LiveId" clId="{76A06DCA-52CB-43C2-9D30-1AB7DB2FA20E}" dt="2019-02-28T01:45:29.272" v="378" actId="164"/>
        <pc:sldMkLst>
          <pc:docMk/>
          <pc:sldMk cId="1920612007" sldId="590"/>
        </pc:sldMkLst>
        <pc:spChg chg="add del">
          <ac:chgData name="" userId="461d7124ec7a38ad" providerId="LiveId" clId="{76A06DCA-52CB-43C2-9D30-1AB7DB2FA20E}" dt="2019-02-28T01:18:32.245" v="136"/>
          <ac:spMkLst>
            <pc:docMk/>
            <pc:sldMk cId="1920612007" sldId="590"/>
            <ac:spMk id="2" creationId="{8341DF21-1C14-4ED5-BEDB-26F50C7BE2DB}"/>
          </ac:spMkLst>
        </pc:spChg>
        <pc:spChg chg="add del mod">
          <ac:chgData name="" userId="461d7124ec7a38ad" providerId="LiveId" clId="{76A06DCA-52CB-43C2-9D30-1AB7DB2FA20E}" dt="2019-02-28T01:27:53.998" v="314" actId="478"/>
          <ac:spMkLst>
            <pc:docMk/>
            <pc:sldMk cId="1920612007" sldId="590"/>
            <ac:spMk id="27" creationId="{658E621B-AC6D-4AD9-95F4-9EEE683B712B}"/>
          </ac:spMkLst>
        </pc:spChg>
        <pc:spChg chg="mod">
          <ac:chgData name="" userId="461d7124ec7a38ad" providerId="LiveId" clId="{76A06DCA-52CB-43C2-9D30-1AB7DB2FA20E}" dt="2019-02-28T01:25:19.228" v="251" actId="20577"/>
          <ac:spMkLst>
            <pc:docMk/>
            <pc:sldMk cId="1920612007" sldId="590"/>
            <ac:spMk id="28" creationId="{6945C326-9E0D-4F3D-953D-4EABA1D00834}"/>
          </ac:spMkLst>
        </pc:spChg>
        <pc:spChg chg="mod ord">
          <ac:chgData name="" userId="461d7124ec7a38ad" providerId="LiveId" clId="{76A06DCA-52CB-43C2-9D30-1AB7DB2FA20E}" dt="2019-02-28T01:44:14.066" v="369" actId="166"/>
          <ac:spMkLst>
            <pc:docMk/>
            <pc:sldMk cId="1920612007" sldId="590"/>
            <ac:spMk id="29" creationId="{99DC4DA9-05CC-470D-8CCF-AD2F1B420FE4}"/>
          </ac:spMkLst>
        </pc:spChg>
        <pc:grpChg chg="add del mod">
          <ac:chgData name="" userId="461d7124ec7a38ad" providerId="LiveId" clId="{76A06DCA-52CB-43C2-9D30-1AB7DB2FA20E}" dt="2019-02-28T01:44:57.419" v="373" actId="165"/>
          <ac:grpSpMkLst>
            <pc:docMk/>
            <pc:sldMk cId="1920612007" sldId="590"/>
            <ac:grpSpMk id="13" creationId="{D248597E-1C1C-4AB0-B31C-B2D790212054}"/>
          </ac:grpSpMkLst>
        </pc:grpChg>
        <pc:grpChg chg="add mod">
          <ac:chgData name="" userId="461d7124ec7a38ad" providerId="LiveId" clId="{76A06DCA-52CB-43C2-9D30-1AB7DB2FA20E}" dt="2019-02-28T01:45:29.272" v="378" actId="164"/>
          <ac:grpSpMkLst>
            <pc:docMk/>
            <pc:sldMk cId="1920612007" sldId="590"/>
            <ac:grpSpMk id="14" creationId="{5AEBB6C3-B3E7-41FD-9CE4-5385160B8466}"/>
          </ac:grpSpMkLst>
        </pc:grpChg>
        <pc:picChg chg="add del mod">
          <ac:chgData name="" userId="461d7124ec7a38ad" providerId="LiveId" clId="{76A06DCA-52CB-43C2-9D30-1AB7DB2FA20E}" dt="2019-02-28T01:19:13.877" v="142" actId="478"/>
          <ac:picMkLst>
            <pc:docMk/>
            <pc:sldMk cId="1920612007" sldId="590"/>
            <ac:picMk id="4" creationId="{F4F87F35-E9CD-4BDC-8B84-3DF178AFA54D}"/>
          </ac:picMkLst>
        </pc:picChg>
        <pc:picChg chg="add del mod">
          <ac:chgData name="" userId="461d7124ec7a38ad" providerId="LiveId" clId="{76A06DCA-52CB-43C2-9D30-1AB7DB2FA20E}" dt="2019-02-28T01:19:25.910" v="144" actId="478"/>
          <ac:picMkLst>
            <pc:docMk/>
            <pc:sldMk cId="1920612007" sldId="590"/>
            <ac:picMk id="7" creationId="{A25C1A3B-6CDB-41CD-99D5-3AF0A8EA943A}"/>
          </ac:picMkLst>
        </pc:picChg>
        <pc:picChg chg="del">
          <ac:chgData name="" userId="461d7124ec7a38ad" providerId="LiveId" clId="{76A06DCA-52CB-43C2-9D30-1AB7DB2FA20E}" dt="2019-02-28T01:20:37.946" v="152" actId="478"/>
          <ac:picMkLst>
            <pc:docMk/>
            <pc:sldMk cId="1920612007" sldId="590"/>
            <ac:picMk id="8" creationId="{262925BE-47C4-410F-B228-0E07152B5BB8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9" creationId="{B2DFEEE3-D80F-40CA-A35A-01610475A98E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10" creationId="{740857BA-0510-4E95-A759-22263CC55AD1}"/>
          </ac:picMkLst>
        </pc:picChg>
        <pc:picChg chg="del">
          <ac:chgData name="" userId="461d7124ec7a38ad" providerId="LiveId" clId="{76A06DCA-52CB-43C2-9D30-1AB7DB2FA20E}" dt="2019-02-28T01:28:58.094" v="325" actId="478"/>
          <ac:picMkLst>
            <pc:docMk/>
            <pc:sldMk cId="1920612007" sldId="590"/>
            <ac:picMk id="11" creationId="{1D0850A3-02D5-4812-A926-F58E4FFFF031}"/>
          </ac:picMkLst>
        </pc:picChg>
        <pc:picChg chg="add del mod">
          <ac:chgData name="" userId="461d7124ec7a38ad" providerId="LiveId" clId="{76A06DCA-52CB-43C2-9D30-1AB7DB2FA20E}" dt="2019-02-28T01:18:08.831" v="134" actId="478"/>
          <ac:picMkLst>
            <pc:docMk/>
            <pc:sldMk cId="1920612007" sldId="590"/>
            <ac:picMk id="12" creationId="{CEEB1A78-1CBC-4C90-B92A-DF23A0DA51EB}"/>
          </ac:picMkLst>
        </pc:picChg>
        <pc:picChg chg="add mod ord modCrop">
          <ac:chgData name="" userId="461d7124ec7a38ad" providerId="LiveId" clId="{76A06DCA-52CB-43C2-9D30-1AB7DB2FA20E}" dt="2019-02-28T01:28:52.621" v="324" actId="167"/>
          <ac:picMkLst>
            <pc:docMk/>
            <pc:sldMk cId="1920612007" sldId="590"/>
            <ac:picMk id="21" creationId="{945AD100-D209-4E91-9341-E58BC2744150}"/>
          </ac:picMkLst>
        </pc:picChg>
      </pc:sldChg>
    </pc:docChg>
  </pc:docChgLst>
  <pc:docChgLst>
    <pc:chgData userId="461d7124ec7a38ad" providerId="LiveId" clId="{12D61BFA-7481-4AAE-962F-76A100F0A8A7}"/>
  </pc:docChgLst>
  <pc:docChgLst>
    <pc:chgData userId="461d7124ec7a38ad" providerId="LiveId" clId="{52C9C703-777E-40BD-B3F2-6112B61B1376}"/>
    <pc:docChg chg="undo custSel modSld modMainMaster">
      <pc:chgData name="" userId="461d7124ec7a38ad" providerId="LiveId" clId="{52C9C703-777E-40BD-B3F2-6112B61B1376}" dt="2019-03-01T17:34:08.630" v="12" actId="166"/>
      <pc:docMkLst>
        <pc:docMk/>
      </pc:docMkLst>
      <pc:sldChg chg="addSp delSp modSp">
        <pc:chgData name="" userId="461d7124ec7a38ad" providerId="LiveId" clId="{52C9C703-777E-40BD-B3F2-6112B61B1376}" dt="2019-03-01T17:34:08.630" v="12" actId="166"/>
        <pc:sldMkLst>
          <pc:docMk/>
          <pc:sldMk cId="1920612007" sldId="590"/>
        </pc:sldMkLst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2" creationId="{86158A79-3707-4BE4-8436-80474FF63ADE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3" creationId="{71CCC362-DAE4-4551-A920-FF14C30AB801}"/>
          </ac:spMkLst>
        </pc:spChg>
        <pc:spChg chg="del">
          <ac:chgData name="" userId="461d7124ec7a38ad" providerId="LiveId" clId="{52C9C703-777E-40BD-B3F2-6112B61B1376}" dt="2019-03-01T17:11:03.538" v="2" actId="478"/>
          <ac:spMkLst>
            <pc:docMk/>
            <pc:sldMk cId="1920612007" sldId="590"/>
            <ac:spMk id="15" creationId="{AECBA423-6E42-49A2-8650-A23F54301D5B}"/>
          </ac:spMkLst>
        </pc:spChg>
        <pc:spChg chg="del">
          <ac:chgData name="" userId="461d7124ec7a38ad" providerId="LiveId" clId="{52C9C703-777E-40BD-B3F2-6112B61B1376}" dt="2019-03-01T17:11:02.603" v="1" actId="478"/>
          <ac:spMkLst>
            <pc:docMk/>
            <pc:sldMk cId="1920612007" sldId="590"/>
            <ac:spMk id="16" creationId="{21183BE8-1C26-4499-BADA-C728D67C1D11}"/>
          </ac:spMkLst>
        </pc:spChg>
        <pc:spChg chg="del">
          <ac:chgData name="" userId="461d7124ec7a38ad" providerId="LiveId" clId="{52C9C703-777E-40BD-B3F2-6112B61B1376}" dt="2019-03-01T17:10:59.795" v="0" actId="478"/>
          <ac:spMkLst>
            <pc:docMk/>
            <pc:sldMk cId="1920612007" sldId="590"/>
            <ac:spMk id="17" creationId="{411CCD38-ECD9-4FE2-8F75-EABB8813BAFF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8" creationId="{120749C2-A7CC-4534-AB1A-632A17FB53CE}"/>
          </ac:spMkLst>
        </pc:spChg>
        <pc:spChg chg="ord">
          <ac:chgData name="" userId="461d7124ec7a38ad" providerId="LiveId" clId="{52C9C703-777E-40BD-B3F2-6112B61B1376}" dt="2019-03-01T17:34:08.630" v="12" actId="166"/>
          <ac:spMkLst>
            <pc:docMk/>
            <pc:sldMk cId="1920612007" sldId="590"/>
            <ac:spMk id="29" creationId="{99DC4DA9-05CC-470D-8CCF-AD2F1B420FE4}"/>
          </ac:spMkLst>
        </pc:spChg>
        <pc:picChg chg="add del">
          <ac:chgData name="" userId="461d7124ec7a38ad" providerId="LiveId" clId="{52C9C703-777E-40BD-B3F2-6112B61B1376}" dt="2019-03-01T17:32:46.878" v="5" actId="478"/>
          <ac:picMkLst>
            <pc:docMk/>
            <pc:sldMk cId="1920612007" sldId="590"/>
            <ac:picMk id="21" creationId="{945AD100-D209-4E91-9341-E58BC2744150}"/>
          </ac:picMkLst>
        </pc:picChg>
      </pc:sldChg>
      <pc:sldMasterChg chg="delSp modSldLayout">
        <pc:chgData name="" userId="461d7124ec7a38ad" providerId="LiveId" clId="{52C9C703-777E-40BD-B3F2-6112B61B1376}" dt="2019-03-01T17:33:46.475" v="11" actId="478"/>
        <pc:sldMasterMkLst>
          <pc:docMk/>
          <pc:sldMasterMk cId="1726474993" sldId="2147483660"/>
        </pc:sldMasterMkLst>
        <pc:picChg chg="del">
          <ac:chgData name="" userId="461d7124ec7a38ad" providerId="LiveId" clId="{52C9C703-777E-40BD-B3F2-6112B61B1376}" dt="2019-03-01T17:33:10.615" v="6" actId="478"/>
          <ac:picMkLst>
            <pc:docMk/>
            <pc:sldMasterMk cId="1726474993" sldId="2147483660"/>
            <ac:picMk id="7" creationId="{00000000-0000-0000-0000-000000000000}"/>
          </ac:picMkLst>
        </pc:picChg>
        <pc:sldLayoutChg chg="delSp">
          <pc:chgData name="" userId="461d7124ec7a38ad" providerId="LiveId" clId="{52C9C703-777E-40BD-B3F2-6112B61B1376}" dt="2019-03-01T17:33:21.487" v="8" actId="478"/>
          <pc:sldLayoutMkLst>
            <pc:docMk/>
            <pc:sldMasterMk cId="1726474993" sldId="2147483660"/>
            <pc:sldLayoutMk cId="2802725665" sldId="2147483665"/>
          </pc:sldLayoutMkLst>
          <pc:picChg chg="del">
            <ac:chgData name="" userId="461d7124ec7a38ad" providerId="LiveId" clId="{52C9C703-777E-40BD-B3F2-6112B61B1376}" dt="2019-03-01T17:33:21.487" v="8" actId="478"/>
            <ac:picMkLst>
              <pc:docMk/>
              <pc:sldMasterMk cId="1726474993" sldId="2147483660"/>
              <pc:sldLayoutMk cId="2802725665" sldId="2147483665"/>
              <ac:picMk id="10" creationId="{9E69F4E3-9D43-ED46-87D3-2E91BA63C184}"/>
            </ac:picMkLst>
          </pc:picChg>
          <pc:picChg chg="del">
            <ac:chgData name="" userId="461d7124ec7a38ad" providerId="LiveId" clId="{52C9C703-777E-40BD-B3F2-6112B61B1376}" dt="2019-03-01T17:33:20.343" v="7" actId="478"/>
            <ac:picMkLst>
              <pc:docMk/>
              <pc:sldMasterMk cId="1726474993" sldId="2147483660"/>
              <pc:sldLayoutMk cId="2802725665" sldId="2147483665"/>
              <ac:picMk id="15" creationId="{346990EB-093A-1346-9FA2-EEBCBF0EB1D4}"/>
            </ac:picMkLst>
          </pc:picChg>
        </pc:sldLayoutChg>
        <pc:sldLayoutChg chg="delSp">
          <pc:chgData name="" userId="461d7124ec7a38ad" providerId="LiveId" clId="{52C9C703-777E-40BD-B3F2-6112B61B1376}" dt="2019-03-01T17:33:32.734" v="9" actId="478"/>
          <pc:sldLayoutMkLst>
            <pc:docMk/>
            <pc:sldMasterMk cId="1726474993" sldId="2147483660"/>
            <pc:sldLayoutMk cId="339727195" sldId="2147483668"/>
          </pc:sldLayoutMkLst>
          <pc:picChg chg="del">
            <ac:chgData name="" userId="461d7124ec7a38ad" providerId="LiveId" clId="{52C9C703-777E-40BD-B3F2-6112B61B1376}" dt="2019-03-01T17:33:32.734" v="9" actId="478"/>
            <ac:picMkLst>
              <pc:docMk/>
              <pc:sldMasterMk cId="1726474993" sldId="2147483660"/>
              <pc:sldLayoutMk cId="339727195" sldId="2147483668"/>
              <ac:picMk id="8" creationId="{690F789D-0EB1-3543-B743-434CD290FC15}"/>
            </ac:picMkLst>
          </pc:picChg>
        </pc:sldLayoutChg>
        <pc:sldLayoutChg chg="delSp">
          <pc:chgData name="" userId="461d7124ec7a38ad" providerId="LiveId" clId="{52C9C703-777E-40BD-B3F2-6112B61B1376}" dt="2019-03-01T17:33:42.395" v="10" actId="478"/>
          <pc:sldLayoutMkLst>
            <pc:docMk/>
            <pc:sldMasterMk cId="1726474993" sldId="2147483660"/>
            <pc:sldLayoutMk cId="3010278936" sldId="2147483673"/>
          </pc:sldLayoutMkLst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6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7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12" creationId="{00000000-0000-0000-0000-000000000000}"/>
            </ac:spMkLst>
          </pc:spChg>
        </pc:sldLayoutChg>
        <pc:sldLayoutChg chg="delSp">
          <pc:chgData name="" userId="461d7124ec7a38ad" providerId="LiveId" clId="{52C9C703-777E-40BD-B3F2-6112B61B1376}" dt="2019-03-01T17:33:46.475" v="11" actId="478"/>
          <pc:sldLayoutMkLst>
            <pc:docMk/>
            <pc:sldMasterMk cId="1726474993" sldId="2147483660"/>
            <pc:sldLayoutMk cId="2719166670" sldId="2147483674"/>
          </pc:sldLayoutMkLst>
          <pc:picChg chg="del">
            <ac:chgData name="" userId="461d7124ec7a38ad" providerId="LiveId" clId="{52C9C703-777E-40BD-B3F2-6112B61B1376}" dt="2019-03-01T17:33:46.475" v="11" actId="478"/>
            <ac:picMkLst>
              <pc:docMk/>
              <pc:sldMasterMk cId="1726474993" sldId="2147483660"/>
              <pc:sldLayoutMk cId="2719166670" sldId="2147483674"/>
              <ac:picMk id="13" creationId="{9D8C10DC-BED7-4E4A-8BE1-DCD5CC819377}"/>
            </ac:picMkLst>
          </pc:picChg>
        </pc:sldLayoutChg>
      </pc:sldMasterChg>
    </pc:docChg>
  </pc:docChgLst>
  <pc:docChgLst>
    <pc:chgData name="Hiram Fleitas" userId="461d7124ec7a38ad" providerId="LiveId" clId="{0D581CF5-DF17-4FEB-8956-37D2D4515713}"/>
    <pc:docChg chg="undo redo custSel addSld delSld modSld delMainMaster modMainMaster modSection">
      <pc:chgData name="Hiram Fleitas" userId="461d7124ec7a38ad" providerId="LiveId" clId="{0D581CF5-DF17-4FEB-8956-37D2D4515713}" dt="2019-03-01T02:58:11.852" v="1006"/>
      <pc:docMkLst>
        <pc:docMk/>
      </pc:docMkLst>
      <pc:sldChg chg="modSp">
        <pc:chgData name="Hiram Fleitas" userId="461d7124ec7a38ad" providerId="LiveId" clId="{0D581CF5-DF17-4FEB-8956-37D2D4515713}" dt="2019-02-28T22:18:47.951" v="310"/>
        <pc:sldMkLst>
          <pc:docMk/>
          <pc:sldMk cId="3759792378" sldId="257"/>
        </pc:sldMkLst>
        <pc:picChg chg="mod">
          <ac:chgData name="Hiram Fleitas" userId="461d7124ec7a38ad" providerId="LiveId" clId="{0D581CF5-DF17-4FEB-8956-37D2D4515713}" dt="2019-02-28T22:18:47.951" v="310"/>
          <ac:picMkLst>
            <pc:docMk/>
            <pc:sldMk cId="3759792378" sldId="257"/>
            <ac:picMk id="8" creationId="{74645185-6F55-4EE8-9B6E-97222D2CFA41}"/>
          </ac:picMkLst>
        </pc:picChg>
      </pc:sldChg>
      <pc:sldChg chg="addSp delSp modSp add del">
        <pc:chgData name="Hiram Fleitas" userId="461d7124ec7a38ad" providerId="LiveId" clId="{0D581CF5-DF17-4FEB-8956-37D2D4515713}" dt="2019-02-28T22:26:46.308" v="371" actId="478"/>
        <pc:sldMkLst>
          <pc:docMk/>
          <pc:sldMk cId="1723390988" sldId="258"/>
        </pc:sldMkLst>
        <pc:spChg chg="add del mod">
          <ac:chgData name="Hiram Fleitas" userId="461d7124ec7a38ad" providerId="LiveId" clId="{0D581CF5-DF17-4FEB-8956-37D2D4515713}" dt="2019-02-28T22:26:07.112" v="368" actId="478"/>
          <ac:spMkLst>
            <pc:docMk/>
            <pc:sldMk cId="1723390988" sldId="258"/>
            <ac:spMk id="2" creationId="{F89A3292-14BF-4D15-84EC-B27C253C7734}"/>
          </ac:spMkLst>
        </pc:spChg>
        <pc:spChg chg="add del">
          <ac:chgData name="Hiram Fleitas" userId="461d7124ec7a38ad" providerId="LiveId" clId="{0D581CF5-DF17-4FEB-8956-37D2D4515713}" dt="2019-02-28T22:23:48.596" v="350" actId="478"/>
          <ac:spMkLst>
            <pc:docMk/>
            <pc:sldMk cId="1723390988" sldId="258"/>
            <ac:spMk id="8" creationId="{A1580DFF-4779-4153-9408-8CD157DAF16E}"/>
          </ac:spMkLst>
        </pc:spChg>
        <pc:spChg chg="add del">
          <ac:chgData name="Hiram Fleitas" userId="461d7124ec7a38ad" providerId="LiveId" clId="{0D581CF5-DF17-4FEB-8956-37D2D4515713}" dt="2019-02-28T22:26:46.308" v="371" actId="478"/>
          <ac:spMkLst>
            <pc:docMk/>
            <pc:sldMk cId="1723390988" sldId="258"/>
            <ac:spMk id="12" creationId="{8E91E30D-6167-4005-ADAD-0AE767F4A1D2}"/>
          </ac:spMkLst>
        </pc:spChg>
        <pc:spChg chg="add del mod">
          <ac:chgData name="Hiram Fleitas" userId="461d7124ec7a38ad" providerId="LiveId" clId="{0D581CF5-DF17-4FEB-8956-37D2D4515713}" dt="2019-02-28T22:26:04.512" v="367" actId="478"/>
          <ac:spMkLst>
            <pc:docMk/>
            <pc:sldMk cId="1723390988" sldId="258"/>
            <ac:spMk id="16" creationId="{98063BB1-F7B3-4C8A-ADEC-369112EAAA95}"/>
          </ac:spMkLst>
        </pc:spChg>
        <pc:grpChg chg="del">
          <ac:chgData name="Hiram Fleitas" userId="461d7124ec7a38ad" providerId="LiveId" clId="{0D581CF5-DF17-4FEB-8956-37D2D4515713}" dt="2019-02-28T22:20:15.255" v="315" actId="478"/>
          <ac:grpSpMkLst>
            <pc:docMk/>
            <pc:sldMk cId="1723390988" sldId="258"/>
            <ac:grpSpMk id="4" creationId="{1A705C9F-6597-46F6-9D6F-3B0D7551BFCB}"/>
          </ac:grpSpMkLst>
        </pc:grpChg>
        <pc:grpChg chg="add del">
          <ac:chgData name="Hiram Fleitas" userId="461d7124ec7a38ad" providerId="LiveId" clId="{0D581CF5-DF17-4FEB-8956-37D2D4515713}" dt="2019-02-28T22:23:48.596" v="350" actId="478"/>
          <ac:grpSpMkLst>
            <pc:docMk/>
            <pc:sldMk cId="1723390988" sldId="258"/>
            <ac:grpSpMk id="9" creationId="{B9195245-F2A3-4CAF-A75A-EEE1A9FE0197}"/>
          </ac:grpSpMkLst>
        </pc:grpChg>
        <pc:grpChg chg="add">
          <ac:chgData name="Hiram Fleitas" userId="461d7124ec7a38ad" providerId="LiveId" clId="{0D581CF5-DF17-4FEB-8956-37D2D4515713}" dt="2019-02-28T22:24:25.286" v="353"/>
          <ac:grpSpMkLst>
            <pc:docMk/>
            <pc:sldMk cId="1723390988" sldId="258"/>
            <ac:grpSpMk id="13" creationId="{ABEECBFC-965F-4EB7-8D08-3CC49ABAF93C}"/>
          </ac:grpSpMkLst>
        </pc:grpChg>
        <pc:picChg chg="del">
          <ac:chgData name="Hiram Fleitas" userId="461d7124ec7a38ad" providerId="LiveId" clId="{0D581CF5-DF17-4FEB-8956-37D2D4515713}" dt="2019-02-28T22:21:56.964" v="331" actId="478"/>
          <ac:picMkLst>
            <pc:docMk/>
            <pc:sldMk cId="1723390988" sldId="258"/>
            <ac:picMk id="7" creationId="{97E7FF07-1061-4F07-9666-D410CD8DCC9E}"/>
          </ac:picMkLst>
        </pc:picChg>
        <pc:picChg chg="add del mod ord modCrop">
          <ac:chgData name="Hiram Fleitas" userId="461d7124ec7a38ad" providerId="LiveId" clId="{0D581CF5-DF17-4FEB-8956-37D2D4515713}" dt="2019-02-28T22:26:40.077" v="370" actId="732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">
        <pc:chgData name="Hiram Fleitas" userId="461d7124ec7a38ad" providerId="LiveId" clId="{0D581CF5-DF17-4FEB-8956-37D2D4515713}" dt="2019-02-28T22:19:54.809" v="314"/>
        <pc:sldMkLst>
          <pc:docMk/>
          <pc:sldMk cId="3550446227" sldId="259"/>
        </pc:sldMkLst>
        <pc:spChg chg="add">
          <ac:chgData name="Hiram Fleitas" userId="461d7124ec7a38ad" providerId="LiveId" clId="{0D581CF5-DF17-4FEB-8956-37D2D4515713}" dt="2019-02-28T22:19:54.809" v="314"/>
          <ac:spMkLst>
            <pc:docMk/>
            <pc:sldMk cId="3550446227" sldId="259"/>
            <ac:spMk id="10" creationId="{83F8675A-0ADD-4739-9914-925872CD43A8}"/>
          </ac:spMkLst>
        </pc:spChg>
        <pc:grpChg chg="add">
          <ac:chgData name="Hiram Fleitas" userId="461d7124ec7a38ad" providerId="LiveId" clId="{0D581CF5-DF17-4FEB-8956-37D2D4515713}" dt="2019-02-28T22:19:54.809" v="314"/>
          <ac:grpSpMkLst>
            <pc:docMk/>
            <pc:sldMk cId="3550446227" sldId="259"/>
            <ac:grpSpMk id="11" creationId="{7E5EE838-8181-44B6-9C08-7C9C7C8EB40B}"/>
          </ac:grpSpMkLst>
        </pc:grpChg>
        <pc:picChg chg="del">
          <ac:chgData name="Hiram Fleitas" userId="461d7124ec7a38ad" providerId="LiveId" clId="{0D581CF5-DF17-4FEB-8956-37D2D4515713}" dt="2019-02-28T22:19:54.520" v="313" actId="478"/>
          <ac:picMkLst>
            <pc:docMk/>
            <pc:sldMk cId="3550446227" sldId="259"/>
            <ac:picMk id="48" creationId="{AF673234-32E0-44FB-A7F0-B2531931A0FA}"/>
          </ac:picMkLst>
        </pc:picChg>
      </pc:sldChg>
      <pc:sldChg chg="modSp">
        <pc:chgData name="Hiram Fleitas" userId="461d7124ec7a38ad" providerId="LiveId" clId="{0D581CF5-DF17-4FEB-8956-37D2D4515713}" dt="2019-02-28T23:56:13.882" v="998" actId="732"/>
        <pc:sldMkLst>
          <pc:docMk/>
          <pc:sldMk cId="4091502606" sldId="529"/>
        </pc:sldMkLst>
        <pc:picChg chg="mod modCrop">
          <ac:chgData name="Hiram Fleitas" userId="461d7124ec7a38ad" providerId="LiveId" clId="{0D581CF5-DF17-4FEB-8956-37D2D4515713}" dt="2019-02-28T23:56:13.882" v="998" actId="732"/>
          <ac:picMkLst>
            <pc:docMk/>
            <pc:sldMk cId="4091502606" sldId="529"/>
            <ac:picMk id="1032" creationId="{33D151DA-84B7-40E9-AF58-8F80E1395EF6}"/>
          </ac:picMkLst>
        </pc:picChg>
      </pc:sldChg>
      <pc:sldChg chg="modSp add">
        <pc:chgData name="Hiram Fleitas" userId="461d7124ec7a38ad" providerId="LiveId" clId="{0D581CF5-DF17-4FEB-8956-37D2D4515713}" dt="2019-02-28T23:31:32.720" v="992" actId="313"/>
        <pc:sldMkLst>
          <pc:docMk/>
          <pc:sldMk cId="4269883936" sldId="593"/>
        </pc:sldMkLst>
        <pc:spChg chg="mod">
          <ac:chgData name="Hiram Fleitas" userId="461d7124ec7a38ad" providerId="LiveId" clId="{0D581CF5-DF17-4FEB-8956-37D2D4515713}" dt="2019-02-28T22:13:34.004" v="136" actId="20577"/>
          <ac:spMkLst>
            <pc:docMk/>
            <pc:sldMk cId="4269883936" sldId="593"/>
            <ac:spMk id="2" creationId="{E4DECDF8-23A5-4E69-BCBC-BC98060A121F}"/>
          </ac:spMkLst>
        </pc:spChg>
        <pc:spChg chg="mod">
          <ac:chgData name="Hiram Fleitas" userId="461d7124ec7a38ad" providerId="LiveId" clId="{0D581CF5-DF17-4FEB-8956-37D2D4515713}" dt="2019-02-28T23:31:32.720" v="992" actId="313"/>
          <ac:spMkLst>
            <pc:docMk/>
            <pc:sldMk cId="4269883936" sldId="593"/>
            <ac:spMk id="3" creationId="{7FF0C641-4EAE-4696-A384-96F0A0D630ED}"/>
          </ac:spMkLst>
        </pc:spChg>
      </pc:sldChg>
      <pc:sldChg chg="addSp delSp modSp">
        <pc:chgData name="Hiram Fleitas" userId="461d7124ec7a38ad" providerId="LiveId" clId="{0D581CF5-DF17-4FEB-8956-37D2D4515713}" dt="2019-03-01T02:58:11.852" v="1006"/>
        <pc:sldMkLst>
          <pc:docMk/>
          <pc:sldMk cId="2230960954" sldId="594"/>
        </pc:sldMkLst>
        <pc:spChg chg="add del mod">
          <ac:chgData name="Hiram Fleitas" userId="461d7124ec7a38ad" providerId="LiveId" clId="{0D581CF5-DF17-4FEB-8956-37D2D4515713}" dt="2019-02-28T23:01:58.538" v="879" actId="478"/>
          <ac:spMkLst>
            <pc:docMk/>
            <pc:sldMk cId="2230960954" sldId="594"/>
            <ac:spMk id="4" creationId="{9AAF2DA0-9CE4-4DA0-8406-FF4E82C60521}"/>
          </ac:spMkLst>
        </pc:spChg>
        <pc:spChg chg="del mod">
          <ac:chgData name="Hiram Fleitas" userId="461d7124ec7a38ad" providerId="LiveId" clId="{0D581CF5-DF17-4FEB-8956-37D2D4515713}" dt="2019-02-28T23:00:52.470" v="865" actId="478"/>
          <ac:spMkLst>
            <pc:docMk/>
            <pc:sldMk cId="2230960954" sldId="594"/>
            <ac:spMk id="20" creationId="{25822F66-A432-4F53-9F00-7C7560D2731D}"/>
          </ac:spMkLst>
        </pc:spChg>
        <pc:spChg chg="add del mod">
          <ac:chgData name="Hiram Fleitas" userId="461d7124ec7a38ad" providerId="LiveId" clId="{0D581CF5-DF17-4FEB-8956-37D2D4515713}" dt="2019-02-28T22:50:14.858" v="779"/>
          <ac:spMkLst>
            <pc:docMk/>
            <pc:sldMk cId="2230960954" sldId="594"/>
            <ac:spMk id="80" creationId="{2E637BFD-1B52-4259-8316-0C4874BE4175}"/>
          </ac:spMkLst>
        </pc:spChg>
        <pc:spChg chg="add del">
          <ac:chgData name="Hiram Fleitas" userId="461d7124ec7a38ad" providerId="LiveId" clId="{0D581CF5-DF17-4FEB-8956-37D2D4515713}" dt="2019-02-28T22:50:39.371" v="781" actId="478"/>
          <ac:spMkLst>
            <pc:docMk/>
            <pc:sldMk cId="2230960954" sldId="594"/>
            <ac:spMk id="81" creationId="{4818FAE8-A69A-4A19-910A-DCBBF585EF96}"/>
          </ac:spMkLst>
        </pc:spChg>
        <pc:spChg chg="add del mod">
          <ac:chgData name="Hiram Fleitas" userId="461d7124ec7a38ad" providerId="LiveId" clId="{0D581CF5-DF17-4FEB-8956-37D2D4515713}" dt="2019-02-28T22:50:46.556" v="785"/>
          <ac:spMkLst>
            <pc:docMk/>
            <pc:sldMk cId="2230960954" sldId="594"/>
            <ac:spMk id="82" creationId="{17308E3B-AE68-4E94-8D9E-66BE26AEC307}"/>
          </ac:spMkLst>
        </pc:spChg>
        <pc:spChg chg="mod">
          <ac:chgData name="Hiram Fleitas" userId="461d7124ec7a38ad" providerId="LiveId" clId="{0D581CF5-DF17-4FEB-8956-37D2D4515713}" dt="2019-02-28T23:17:44.469" v="908" actId="1076"/>
          <ac:spMkLst>
            <pc:docMk/>
            <pc:sldMk cId="2230960954" sldId="594"/>
            <ac:spMk id="83" creationId="{4A99705D-ACC8-4B61-8A38-0090E2124F7B}"/>
          </ac:spMkLst>
        </pc:spChg>
        <pc:spChg chg="add del">
          <ac:chgData name="Hiram Fleitas" userId="461d7124ec7a38ad" providerId="LiveId" clId="{0D581CF5-DF17-4FEB-8956-37D2D4515713}" dt="2019-02-28T22:50:49.628" v="787"/>
          <ac:spMkLst>
            <pc:docMk/>
            <pc:sldMk cId="2230960954" sldId="594"/>
            <ac:spMk id="84" creationId="{43ACB82E-B6E2-4044-99AB-E1ED5468E4FD}"/>
          </ac:spMkLst>
        </pc:spChg>
        <pc:spChg chg="add mod">
          <ac:chgData name="Hiram Fleitas" userId="461d7124ec7a38ad" providerId="LiveId" clId="{0D581CF5-DF17-4FEB-8956-37D2D4515713}" dt="2019-02-28T23:26:51.308" v="965" actId="404"/>
          <ac:spMkLst>
            <pc:docMk/>
            <pc:sldMk cId="2230960954" sldId="594"/>
            <ac:spMk id="86" creationId="{E6CF1DEE-60A3-4DC6-9EFC-42F474C3B1D6}"/>
          </ac:spMkLst>
        </pc:spChg>
        <pc:spChg chg="add del mod">
          <ac:chgData name="Hiram Fleitas" userId="461d7124ec7a38ad" providerId="LiveId" clId="{0D581CF5-DF17-4FEB-8956-37D2D4515713}" dt="2019-02-28T23:25:01.927" v="943" actId="478"/>
          <ac:spMkLst>
            <pc:docMk/>
            <pc:sldMk cId="2230960954" sldId="594"/>
            <ac:spMk id="87" creationId="{6FE005E7-EBC3-4273-A85F-B187D70C669A}"/>
          </ac:spMkLst>
        </pc:spChg>
        <pc:spChg chg="add del">
          <ac:chgData name="Hiram Fleitas" userId="461d7124ec7a38ad" providerId="LiveId" clId="{0D581CF5-DF17-4FEB-8956-37D2D4515713}" dt="2019-02-28T23:01:55.692" v="878" actId="478"/>
          <ac:spMkLst>
            <pc:docMk/>
            <pc:sldMk cId="2230960954" sldId="594"/>
            <ac:spMk id="88" creationId="{A42D8492-204A-4FF8-B063-1A25E5DCF1CB}"/>
          </ac:spMkLst>
        </pc:spChg>
        <pc:spChg chg="del">
          <ac:chgData name="Hiram Fleitas" userId="461d7124ec7a38ad" providerId="LiveId" clId="{0D581CF5-DF17-4FEB-8956-37D2D4515713}" dt="2019-02-28T23:17:03.424" v="903" actId="478"/>
          <ac:spMkLst>
            <pc:docMk/>
            <pc:sldMk cId="2230960954" sldId="594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3:00:55.303" v="866" actId="478"/>
          <ac:spMkLst>
            <pc:docMk/>
            <pc:sldMk cId="2230960954" sldId="594"/>
            <ac:spMk id="91" creationId="{A5F9263C-7B3E-4EC9-B13C-34E2FAA2FADF}"/>
          </ac:spMkLst>
        </pc:spChg>
        <pc:spChg chg="add del">
          <ac:chgData name="Hiram Fleitas" userId="461d7124ec7a38ad" providerId="LiveId" clId="{0D581CF5-DF17-4FEB-8956-37D2D4515713}" dt="2019-02-28T23:01:39.120" v="875"/>
          <ac:spMkLst>
            <pc:docMk/>
            <pc:sldMk cId="2230960954" sldId="594"/>
            <ac:spMk id="94" creationId="{B277FBA9-BF82-4705-92BC-86567797FD49}"/>
          </ac:spMkLst>
        </pc:spChg>
        <pc:spChg chg="add del">
          <ac:chgData name="Hiram Fleitas" userId="461d7124ec7a38ad" providerId="LiveId" clId="{0D581CF5-DF17-4FEB-8956-37D2D4515713}" dt="2019-02-28T23:02:02.882" v="881"/>
          <ac:spMkLst>
            <pc:docMk/>
            <pc:sldMk cId="2230960954" sldId="594"/>
            <ac:spMk id="95" creationId="{26161E2A-68A5-443D-A225-0ADA64E3B7D3}"/>
          </ac:spMkLst>
        </pc:spChg>
        <pc:spChg chg="add del">
          <ac:chgData name="Hiram Fleitas" userId="461d7124ec7a38ad" providerId="LiveId" clId="{0D581CF5-DF17-4FEB-8956-37D2D4515713}" dt="2019-02-28T23:02:40.490" v="886" actId="478"/>
          <ac:spMkLst>
            <pc:docMk/>
            <pc:sldMk cId="2230960954" sldId="594"/>
            <ac:spMk id="96" creationId="{91B4D838-C82A-49BD-B5FC-54C64137F9DB}"/>
          </ac:spMkLst>
        </pc:spChg>
        <pc:spChg chg="add mod">
          <ac:chgData name="Hiram Fleitas" userId="461d7124ec7a38ad" providerId="LiveId" clId="{0D581CF5-DF17-4FEB-8956-37D2D4515713}" dt="2019-02-28T23:17:11.234" v="905" actId="207"/>
          <ac:spMkLst>
            <pc:docMk/>
            <pc:sldMk cId="2230960954" sldId="594"/>
            <ac:spMk id="97" creationId="{3C68EC70-95E1-4910-99FE-188F69659A28}"/>
          </ac:spMkLst>
        </pc:spChg>
        <pc:spChg chg="add del">
          <ac:chgData name="Hiram Fleitas" userId="461d7124ec7a38ad" providerId="LiveId" clId="{0D581CF5-DF17-4FEB-8956-37D2D4515713}" dt="2019-02-28T23:18:46.174" v="913"/>
          <ac:spMkLst>
            <pc:docMk/>
            <pc:sldMk cId="2230960954" sldId="594"/>
            <ac:spMk id="101" creationId="{51EB7787-995E-466E-89E9-FAC8997DB92D}"/>
          </ac:spMkLst>
        </pc:spChg>
        <pc:spChg chg="add del">
          <ac:chgData name="Hiram Fleitas" userId="461d7124ec7a38ad" providerId="LiveId" clId="{0D581CF5-DF17-4FEB-8956-37D2D4515713}" dt="2019-02-28T23:18:50.374" v="915"/>
          <ac:spMkLst>
            <pc:docMk/>
            <pc:sldMk cId="2230960954" sldId="594"/>
            <ac:spMk id="102" creationId="{900951CD-2CB8-4A40-9DCA-2D56929CBB29}"/>
          </ac:spMkLst>
        </pc:spChg>
        <pc:spChg chg="add mod ord">
          <ac:chgData name="Hiram Fleitas" userId="461d7124ec7a38ad" providerId="LiveId" clId="{0D581CF5-DF17-4FEB-8956-37D2D4515713}" dt="2019-02-28T23:28:56.449" v="986" actId="1076"/>
          <ac:spMkLst>
            <pc:docMk/>
            <pc:sldMk cId="2230960954" sldId="594"/>
            <ac:spMk id="103" creationId="{B875668C-C0CB-40FC-BC50-BF4114F6E825}"/>
          </ac:spMkLst>
        </pc:spChg>
        <pc:spChg chg="mod">
          <ac:chgData name="Hiram Fleitas" userId="461d7124ec7a38ad" providerId="LiveId" clId="{0D581CF5-DF17-4FEB-8956-37D2D4515713}" dt="2019-02-28T23:05:39.661" v="900" actId="404"/>
          <ac:spMkLst>
            <pc:docMk/>
            <pc:sldMk cId="2230960954" sldId="594"/>
            <ac:spMk id="133" creationId="{B470E301-CBB8-47E6-A996-881B7A940AF4}"/>
          </ac:spMkLst>
        </pc:spChg>
        <pc:grpChg chg="add del">
          <ac:chgData name="Hiram Fleitas" userId="461d7124ec7a38ad" providerId="LiveId" clId="{0D581CF5-DF17-4FEB-8956-37D2D4515713}" dt="2019-03-01T02:52:48.463" v="1002"/>
          <ac:grpSpMkLst>
            <pc:docMk/>
            <pc:sldMk cId="2230960954" sldId="594"/>
            <ac:grpSpMk id="14" creationId="{26C6F3F4-FE89-4C6F-A865-F10F5F42A445}"/>
          </ac:grpSpMkLst>
        </pc:grpChg>
        <pc:grpChg chg="add ord">
          <ac:chgData name="Hiram Fleitas" userId="461d7124ec7a38ad" providerId="LiveId" clId="{0D581CF5-DF17-4FEB-8956-37D2D4515713}" dt="2019-03-01T02:58:11.852" v="1006"/>
          <ac:grpSpMkLst>
            <pc:docMk/>
            <pc:sldMk cId="2230960954" sldId="594"/>
            <ac:grpSpMk id="18" creationId="{EC645D01-108A-4EB7-8305-3AFC7CF89920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47" creationId="{F803B47C-DE46-44B2-97EB-529D513C62BA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55" creationId="{FE3DE7FC-4769-465F-9EBC-99D797CCFFC1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0" creationId="{7D32629E-C504-4606-AC64-1323A3C9CD2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5" creationId="{26607094-A0A5-4D23-97A5-4513A6DF0963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0" creationId="{D77C9AED-E33B-44D3-85EC-871DABF473A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5" creationId="{510631CF-8B43-49E1-A62E-13935713BFB9}"/>
          </ac:grpSpMkLst>
        </pc:grpChg>
        <pc:grpChg chg="del">
          <ac:chgData name="Hiram Fleitas" userId="461d7124ec7a38ad" providerId="LiveId" clId="{0D581CF5-DF17-4FEB-8956-37D2D4515713}" dt="2019-02-28T23:17:03.424" v="903" actId="478"/>
          <ac:grpSpMkLst>
            <pc:docMk/>
            <pc:sldMk cId="2230960954" sldId="594"/>
            <ac:grpSpMk id="90" creationId="{B7A94E6C-ABC2-43FC-B5D3-18C908D29917}"/>
          </ac:grpSpMkLst>
        </pc:grpChg>
        <pc:grpChg chg="add">
          <ac:chgData name="Hiram Fleitas" userId="461d7124ec7a38ad" providerId="LiveId" clId="{0D581CF5-DF17-4FEB-8956-37D2D4515713}" dt="2019-02-28T23:17:04.116" v="904"/>
          <ac:grpSpMkLst>
            <pc:docMk/>
            <pc:sldMk cId="2230960954" sldId="594"/>
            <ac:grpSpMk id="98" creationId="{ECB2F950-854C-4141-9DF2-3EAF28475B5D}"/>
          </ac:grpSpMkLst>
        </pc:grpChg>
        <pc:picChg chg="mod modCrop">
          <ac:chgData name="Hiram Fleitas" userId="461d7124ec7a38ad" providerId="LiveId" clId="{0D581CF5-DF17-4FEB-8956-37D2D4515713}" dt="2019-02-28T23:28:47.376" v="985" actId="1076"/>
          <ac:picMkLst>
            <pc:docMk/>
            <pc:sldMk cId="2230960954" sldId="594"/>
            <ac:picMk id="85" creationId="{2DC1F2EA-C1D5-458B-BDA3-66E7BA317F09}"/>
          </ac:picMkLst>
        </pc:picChg>
      </pc:sldChg>
      <pc:sldChg chg="addSp delSp modSp add">
        <pc:chgData name="Hiram Fleitas" userId="461d7124ec7a38ad" providerId="LiveId" clId="{0D581CF5-DF17-4FEB-8956-37D2D4515713}" dt="2019-03-01T01:38:29.515" v="1000" actId="732"/>
        <pc:sldMkLst>
          <pc:docMk/>
          <pc:sldMk cId="3294726285" sldId="595"/>
        </pc:sldMkLst>
        <pc:spChg chg="mod">
          <ac:chgData name="Hiram Fleitas" userId="461d7124ec7a38ad" providerId="LiveId" clId="{0D581CF5-DF17-4FEB-8956-37D2D4515713}" dt="2019-02-28T22:49:21.494" v="765" actId="1076"/>
          <ac:spMkLst>
            <pc:docMk/>
            <pc:sldMk cId="3294726285" sldId="595"/>
            <ac:spMk id="20" creationId="{25822F66-A432-4F53-9F00-7C7560D2731D}"/>
          </ac:spMkLst>
        </pc:spChg>
        <pc:spChg chg="add mod">
          <ac:chgData name="Hiram Fleitas" userId="461d7124ec7a38ad" providerId="LiveId" clId="{0D581CF5-DF17-4FEB-8956-37D2D4515713}" dt="2019-02-28T22:43:35.676" v="697" actId="14100"/>
          <ac:spMkLst>
            <pc:docMk/>
            <pc:sldMk cId="3294726285" sldId="595"/>
            <ac:spMk id="80" creationId="{76AD2BE6-3063-43C7-BF63-7E741EA6651B}"/>
          </ac:spMkLst>
        </pc:spChg>
        <pc:spChg chg="del">
          <ac:chgData name="Hiram Fleitas" userId="461d7124ec7a38ad" providerId="LiveId" clId="{0D581CF5-DF17-4FEB-8956-37D2D4515713}" dt="2019-02-28T22:41:06.803" v="668" actId="478"/>
          <ac:spMkLst>
            <pc:docMk/>
            <pc:sldMk cId="3294726285" sldId="595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2:41:50.524" v="678" actId="478"/>
          <ac:spMkLst>
            <pc:docMk/>
            <pc:sldMk cId="3294726285" sldId="595"/>
            <ac:spMk id="91" creationId="{A5F9263C-7B3E-4EC9-B13C-34E2FAA2FADF}"/>
          </ac:spMkLst>
        </pc:spChg>
        <pc:spChg chg="mod">
          <ac:chgData name="Hiram Fleitas" userId="461d7124ec7a38ad" providerId="LiveId" clId="{0D581CF5-DF17-4FEB-8956-37D2D4515713}" dt="2019-02-28T22:42:12.063" v="689" actId="20577"/>
          <ac:spMkLst>
            <pc:docMk/>
            <pc:sldMk cId="3294726285" sldId="595"/>
            <ac:spMk id="133" creationId="{B470E301-CBB8-47E6-A996-881B7A940AF4}"/>
          </ac:spMkLst>
        </pc:spChg>
        <pc:grpChg chg="add">
          <ac:chgData name="Hiram Fleitas" userId="461d7124ec7a38ad" providerId="LiveId" clId="{0D581CF5-DF17-4FEB-8956-37D2D4515713}" dt="2019-02-28T22:41:07.101" v="669"/>
          <ac:grpSpMkLst>
            <pc:docMk/>
            <pc:sldMk cId="3294726285" sldId="595"/>
            <ac:grpSpMk id="81" creationId="{D53D2BAC-B445-4A45-BA4F-627E973D6E29}"/>
          </ac:grpSpMkLst>
        </pc:grpChg>
        <pc:grpChg chg="add mod ord">
          <ac:chgData name="Hiram Fleitas" userId="461d7124ec7a38ad" providerId="LiveId" clId="{0D581CF5-DF17-4FEB-8956-37D2D4515713}" dt="2019-02-28T22:48:23.809" v="748" actId="1076"/>
          <ac:grpSpMkLst>
            <pc:docMk/>
            <pc:sldMk cId="3294726285" sldId="595"/>
            <ac:grpSpMk id="86" creationId="{A85A920B-1BEB-4AE0-B13D-C17C2399F6DE}"/>
          </ac:grpSpMkLst>
        </pc:grpChg>
        <pc:grpChg chg="del">
          <ac:chgData name="Hiram Fleitas" userId="461d7124ec7a38ad" providerId="LiveId" clId="{0D581CF5-DF17-4FEB-8956-37D2D4515713}" dt="2019-02-28T22:41:06.803" v="668" actId="478"/>
          <ac:grpSpMkLst>
            <pc:docMk/>
            <pc:sldMk cId="3294726285" sldId="595"/>
            <ac:grpSpMk id="90" creationId="{B7A94E6C-ABC2-43FC-B5D3-18C908D29917}"/>
          </ac:grpSpMkLst>
        </pc:grpChg>
        <pc:picChg chg="add del">
          <ac:chgData name="Hiram Fleitas" userId="461d7124ec7a38ad" providerId="LiveId" clId="{0D581CF5-DF17-4FEB-8956-37D2D4515713}" dt="2019-02-28T22:46:18.183" v="731" actId="478"/>
          <ac:picMkLst>
            <pc:docMk/>
            <pc:sldMk cId="3294726285" sldId="595"/>
            <ac:picMk id="19" creationId="{B0277C67-52F7-485F-9BE0-176444C12C7E}"/>
          </ac:picMkLst>
        </pc:picChg>
        <pc:picChg chg="mod modCrop">
          <ac:chgData name="Hiram Fleitas" userId="461d7124ec7a38ad" providerId="LiveId" clId="{0D581CF5-DF17-4FEB-8956-37D2D4515713}" dt="2019-03-01T01:38:29.515" v="1000" actId="732"/>
          <ac:picMkLst>
            <pc:docMk/>
            <pc:sldMk cId="3294726285" sldId="595"/>
            <ac:picMk id="85" creationId="{2DC1F2EA-C1D5-458B-BDA3-66E7BA317F09}"/>
          </ac:picMkLst>
        </pc:picChg>
      </pc:sldChg>
    </pc:docChg>
  </pc:docChgLst>
  <pc:docChgLst>
    <pc:chgData name="Hiram Fleitas" userId="461d7124ec7a38ad" providerId="LiveId" clId="{7DEC5327-6AAD-4D48-ABA6-4EB739A733C4}"/>
    <pc:docChg chg="custSel modSld">
      <pc:chgData name="Hiram Fleitas" userId="461d7124ec7a38ad" providerId="LiveId" clId="{7DEC5327-6AAD-4D48-ABA6-4EB739A733C4}" dt="2019-03-05T21:49:32.656" v="20"/>
      <pc:docMkLst>
        <pc:docMk/>
      </pc:docMkLst>
      <pc:sldChg chg="addSp delSp modSp">
        <pc:chgData name="Hiram Fleitas" userId="461d7124ec7a38ad" providerId="LiveId" clId="{7DEC5327-6AAD-4D48-ABA6-4EB739A733C4}" dt="2019-03-05T21:49:32.656" v="20"/>
        <pc:sldMkLst>
          <pc:docMk/>
          <pc:sldMk cId="2230960954" sldId="594"/>
        </pc:sldMkLst>
        <pc:picChg chg="add del mod">
          <ac:chgData name="Hiram Fleitas" userId="461d7124ec7a38ad" providerId="LiveId" clId="{7DEC5327-6AAD-4D48-ABA6-4EB739A733C4}" dt="2019-03-05T21:47:10.475" v="3" actId="478"/>
          <ac:picMkLst>
            <pc:docMk/>
            <pc:sldMk cId="2230960954" sldId="594"/>
            <ac:picMk id="2" creationId="{5731FD2D-73F4-4544-AAFA-64A0D99E0084}"/>
          </ac:picMkLst>
        </pc:picChg>
        <pc:picChg chg="add del mod">
          <ac:chgData name="Hiram Fleitas" userId="461d7124ec7a38ad" providerId="LiveId" clId="{7DEC5327-6AAD-4D48-ABA6-4EB739A733C4}" dt="2019-03-05T21:47:29.450" v="6" actId="478"/>
          <ac:picMkLst>
            <pc:docMk/>
            <pc:sldMk cId="2230960954" sldId="594"/>
            <ac:picMk id="4" creationId="{5579DE82-CCCF-4C5C-8C19-7326605D09C4}"/>
          </ac:picMkLst>
        </pc:picChg>
        <pc:picChg chg="add del">
          <ac:chgData name="Hiram Fleitas" userId="461d7124ec7a38ad" providerId="LiveId" clId="{7DEC5327-6AAD-4D48-ABA6-4EB739A733C4}" dt="2019-03-05T21:47:45.111" v="8"/>
          <ac:picMkLst>
            <pc:docMk/>
            <pc:sldMk cId="2230960954" sldId="594"/>
            <ac:picMk id="5" creationId="{FA4DEAC2-83F1-44B6-B2FE-FF91DD1691A2}"/>
          </ac:picMkLst>
        </pc:picChg>
        <pc:picChg chg="add del mod">
          <ac:chgData name="Hiram Fleitas" userId="461d7124ec7a38ad" providerId="LiveId" clId="{7DEC5327-6AAD-4D48-ABA6-4EB739A733C4}" dt="2019-03-05T21:48:00.451" v="12" actId="478"/>
          <ac:picMkLst>
            <pc:docMk/>
            <pc:sldMk cId="2230960954" sldId="594"/>
            <ac:picMk id="6" creationId="{9D75F767-5EEB-45CF-BA35-138F9A7F09C5}"/>
          </ac:picMkLst>
        </pc:picChg>
        <pc:picChg chg="add del mod">
          <ac:chgData name="Hiram Fleitas" userId="461d7124ec7a38ad" providerId="LiveId" clId="{7DEC5327-6AAD-4D48-ABA6-4EB739A733C4}" dt="2019-03-05T21:49:12.782" v="16" actId="478"/>
          <ac:picMkLst>
            <pc:docMk/>
            <pc:sldMk cId="2230960954" sldId="594"/>
            <ac:picMk id="7" creationId="{2599D29B-1CAB-4FF8-9055-AAA4DDD4ADAD}"/>
          </ac:picMkLst>
        </pc:picChg>
        <pc:picChg chg="add del mod">
          <ac:chgData name="Hiram Fleitas" userId="461d7124ec7a38ad" providerId="LiveId" clId="{7DEC5327-6AAD-4D48-ABA6-4EB739A733C4}" dt="2019-03-05T21:49:32.656" v="20"/>
          <ac:picMkLst>
            <pc:docMk/>
            <pc:sldMk cId="2230960954" sldId="594"/>
            <ac:picMk id="8" creationId="{E06C64F0-1BEA-4E28-9897-2A3B03E4E37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</a:t>
            </a:r>
            <a:r>
              <a:rPr lang="en-US" sz="2400" b="0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en/thumb/9/95/Atlantic_Broadband_logo.svg/640px-Atlantic_Broadband_logo.svg.png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Docs/sql-docs/issues/2207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5/31/2019 11:47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425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5/31/2019 11:47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667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https://upload.wikimedia.org/wikipedia/en/thumb/9/95/Atlantic_Broadband_logo.svg/640px-Atlantic_Broadband_logo.svg.png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9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455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5/31/2019 11:47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901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5/31/2019 11:47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https://www.netflix.com/title/80075820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C:\Program Files\Microsoft SQL Server\150\Setup Bootstrap\SQL2019CTP3.0\x64\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079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471561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43952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2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939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802725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57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339727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595614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7944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693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256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010278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2719166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76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21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9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16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026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7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2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28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19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375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4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65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7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8337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768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95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60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15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31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366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255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348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628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6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47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91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3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7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SentimentPrediction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5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6.jpeg"/><Relationship Id="rId4" Type="http://schemas.openxmlformats.org/officeDocument/2006/relationships/hyperlink" Target="https://netflix.com/title/8007582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entimentPredictio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fleitasarts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://fleitasarts.com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6.png"/><Relationship Id="rId5" Type="http://schemas.openxmlformats.org/officeDocument/2006/relationships/hyperlink" Target="http://atlanticbb.com/" TargetMode="External"/><Relationship Id="rId4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dba2o.wordpress.com/" TargetMode="External"/><Relationship Id="rId13" Type="http://schemas.openxmlformats.org/officeDocument/2006/relationships/hyperlink" Target="https://docs.microsoft.com/sql/advanced-analytics/r/install-pretrained-models-sql-server" TargetMode="External"/><Relationship Id="rId18" Type="http://schemas.openxmlformats.org/officeDocument/2006/relationships/hyperlink" Target="https://aka.ms/AA3dz6b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33.svg"/><Relationship Id="rId12" Type="http://schemas.openxmlformats.org/officeDocument/2006/relationships/hyperlink" Target="https://aischool.microsoft.com/learning-paths" TargetMode="External"/><Relationship Id="rId17" Type="http://schemas.openxmlformats.org/officeDocument/2006/relationships/hyperlink" Target="https://docs.microsoft.com/sql/advanced-analytics/r/how-to-create-a-resource-pool-for-r?view=sql-server-2017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docs.microsoft.com/machine-learning-server/python-reference/microsoftml/rx-logistic-regress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hyperlink" Target="https://visualstudio.microsoft.com/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docs.microsoft.com/sql/advanced-analytics/python/new-components-in-sql-server-to-support-python-integration?view=sql-server-2017" TargetMode="External"/><Relationship Id="rId10" Type="http://schemas.openxmlformats.org/officeDocument/2006/relationships/hyperlink" Target="https://github.com/Microsoft/SQL-Server-R-Services-Samples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docs.microsoft.com/learn/" TargetMode="External"/><Relationship Id="rId14" Type="http://schemas.openxmlformats.org/officeDocument/2006/relationships/hyperlink" Target="http://aka.ms/mlsqldev" TargetMode="Externa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31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25.png"/><Relationship Id="rId4" Type="http://schemas.microsoft.com/office/2007/relationships/hdphoto" Target="../media/hdphoto4.wdp"/><Relationship Id="rId9" Type="http://schemas.openxmlformats.org/officeDocument/2006/relationships/image" Target="../media/image24.png"/><Relationship Id="rId1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8.png"/><Relationship Id="rId3" Type="http://schemas.openxmlformats.org/officeDocument/2006/relationships/image" Target="../media/image20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24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3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Relationship Id="rId2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91183-7119-42C5-9222-D0D18843E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SQL Saturday 864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South Florida, United Sates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June 8,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6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3992246"/>
            <a:ext cx="491864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066857" y="414486"/>
            <a:ext cx="4918648" cy="22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966553" y="6276975"/>
            <a:ext cx="4918648" cy="40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753B0388-55E1-4834-A4D6-18FE8479874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9F6C1F12-C581-4980-B5FE-937C26EB14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93956536-AED3-4A37-98B0-864E18F3FF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EF83BD1-DC41-43FE-9BF3-8A090A54BE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89DE59B-F11A-407E-BE2F-918855D3588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5839D65-2813-4471-BFEC-AA608365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40" y="2003468"/>
            <a:ext cx="3810000" cy="43338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69822621-619D-442B-8A10-2AA37188DC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4EC7380-1BFA-4B9A-A3DD-94424D2754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852487"/>
            <a:ext cx="9553575" cy="515302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A8E5520-CDE2-4979-B8A6-32608662D07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D08EFD8-F556-49C6-A32B-2CE733C75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EF177-BD70-4744-867A-66C81381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533400"/>
            <a:ext cx="7677150" cy="57912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D10A52A-0309-4E25-B1FC-8FBBB7D8D0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FEB2C96-DCE9-46F8-AB68-07893DEB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6342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C4802-3215-43EC-935E-CC8C607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CD0B5D9-026F-4F01-86BE-4CFF44B6CA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A2CA518-20A1-470C-87A0-2F013EC349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4566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B67C2-EB62-4263-8F7B-8098FB4E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95387"/>
            <a:ext cx="11420475" cy="446722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1238D65-DF5D-43A4-822D-CB66C831B73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3E0E3B6-525C-498D-88AD-BB5B8B322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53784D-5AD3-4BCD-9353-DB02E6A77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59" r="13927"/>
          <a:stretch/>
        </p:blipFill>
        <p:spPr>
          <a:xfrm>
            <a:off x="7246620" y="-3"/>
            <a:ext cx="4945380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EDB9588-7F2D-4701-8F2B-F487DD829B95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lvl="0">
              <a:buClr>
                <a:srgbClr val="33C0CD"/>
              </a:buClr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</a:rPr>
              <a:t>/</a:t>
            </a:r>
            <a:r>
              <a:rPr lang="en-US" dirty="0" err="1">
                <a:solidFill>
                  <a:srgbClr val="F9413A"/>
                </a:solidFill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6" y="6226987"/>
            <a:ext cx="4429154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6000" dirty="0">
                <a:solidFill>
                  <a:srgbClr val="000000"/>
                </a:solidFill>
              </a:rPr>
              <a:t>Sentiment Prediction 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Real-time in SQL Server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/>
              <a:t>SQL Server</a:t>
            </a:r>
          </a:p>
          <a:p>
            <a:pPr>
              <a:defRPr/>
            </a:pPr>
            <a:r>
              <a:rPr lang="en-US" sz="2800" dirty="0"/>
              <a:t>Machine Learning</a:t>
            </a:r>
          </a:p>
          <a:p>
            <a:pPr lvl="0">
              <a:defRPr/>
            </a:pPr>
            <a:r>
              <a:rPr lang="en-US" sz="2800" dirty="0"/>
              <a:t>Pre-Trained Models</a:t>
            </a:r>
          </a:p>
          <a:p>
            <a:pPr lvl="0">
              <a:defRPr/>
            </a:pPr>
            <a:r>
              <a:rPr lang="en-US" sz="2800" dirty="0"/>
              <a:t>Python</a:t>
            </a:r>
          </a:p>
          <a:p>
            <a:pPr lvl="0">
              <a:defRPr/>
            </a:pPr>
            <a:r>
              <a:rPr lang="en-US" sz="2800" dirty="0"/>
              <a:t>Real-time Scoring</a:t>
            </a:r>
          </a:p>
          <a:p>
            <a:pPr lvl="0">
              <a:defRPr/>
            </a:pPr>
            <a:r>
              <a:rPr lang="en-US" sz="2800" dirty="0"/>
              <a:t>Bonus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15FB6-5371-42E6-90AF-55A4464B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2AA061CC-EE4B-4CC5-9A8B-50363E3BC9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09CA08-AF5D-4095-8DB7-46AE92B086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4150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DC0FAEB-818D-4D3B-A275-A7061165286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30A4890-1764-49C4-8876-5A0367C5B3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828AB-65AC-4508-99B5-3A0CD18C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8A41571-C11D-44F1-A483-57C48C111BE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1193011-E2C5-40F4-A7CE-537B1FE68E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966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E1273A6-BB93-4B62-9DF0-7C77B924656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B8E7E64-17F8-4D1C-AF37-F2DCB696D8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78B0932-1F79-4E2B-B48E-C7EAE90154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A484350-0979-4130-820A-1CFE98905A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038F4F2-EF3B-486A-9B46-7D20096C419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3A6EB-0D97-4988-ADBC-AA37E004B56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498AE6F-5073-4748-8325-BCF190455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hlinkClick r:id="rId4"/>
              <a:extLst>
                <a:ext uri="{FF2B5EF4-FFF2-40B4-BE49-F238E27FC236}">
                  <a16:creationId xmlns:a16="http://schemas.microsoft.com/office/drawing/2014/main" id="{D10DECFF-1CFC-4A58-84D1-F38C2013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E5FFB-B149-4377-99BF-DD25BAD1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706" y="864184"/>
            <a:ext cx="9190588" cy="5129630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69AC1FF-1233-420A-81C3-5A9812A7B8B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3287B553-AC59-419C-B335-95571CCA87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4124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3AB883F-A042-4F46-9AD2-A053B8E1C4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6142A58-A15C-4861-9CCB-192E08A3C0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5EA6633-1A70-4F7C-8009-7D0B230FE21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886DDD-69F9-4FD5-810B-3B23A7F3D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0A2D4511-BB6B-4224-A1DE-C136A1CA73D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3A2782C-2649-4A91-98DF-6B592080AE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6312A9-B317-437A-A2BE-8573829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65" y="2131966"/>
            <a:ext cx="1293981" cy="259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62626"/>
                </a:solidFill>
              </a:rPr>
              <a:t>Please silence cell phones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Lightning bolt">
            <a:extLst>
              <a:ext uri="{FF2B5EF4-FFF2-40B4-BE49-F238E27FC236}">
                <a16:creationId xmlns:a16="http://schemas.microsoft.com/office/drawing/2014/main" id="{A4523EFB-9263-451C-99C1-5AB4F7B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865" y="2646655"/>
            <a:ext cx="1293982" cy="1564689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4FAF08A-314C-4755-89DE-AFAB70D253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542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110360F-452E-4757-A987-904DB46D280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681F556-6A51-4268-B8BC-B5F954697D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54A24A44-5DF6-41D3-8B17-3F01B0E5B3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F6B643E-AB8D-44F6-80A0-263FB2B1B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71547F82-3CC2-4CC5-8B20-22ADAB9E24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4314B60-2762-43E4-B22D-A459EAA104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9EF314FF-9A69-4DDA-AB40-BDA07993B05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EFE4FD9-9B11-4AB3-84F3-AEB2087B0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912E114-5246-4D80-ADB4-D194E7A7CA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C131DD8-F523-4518-9E75-820E042B4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4C2079B-ABD9-466A-B3B7-628435A58D2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131E44-5152-45C1-97F7-4FCB070F9B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06C9115C-88EB-49D6-859A-EBBE31DB532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71B8138-23AD-4076-AA44-FC91D7BAD1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2F9EB955-DF40-499E-ACD4-AE417DD65EA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763B7C1-73A4-4B28-8AEB-25FC9E7B8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315921AC-1F24-489C-A3F6-71C34392193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C728791-FB89-4207-B989-26653C2023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9467D70-303E-4885-90B0-7E41A1389F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007176E-8F16-405E-AFB1-912F706354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5FCFA-76CA-4CF6-B180-38DDC90D0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B6BF16C-E2C4-4178-84EB-D159E7D2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67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F5FDDB2-DB96-4807-9A1D-796475DED2A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C3F4224-71DB-4B93-A69D-0495A87BBD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906A5A85-755E-4CD5-8FA3-C41065F3097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8F76574-6C19-4D08-9787-86B459C2FB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D9199-F2C2-4103-B1AE-E32B28F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971251E-6089-4E48-B75F-55FD89D3CBB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BFD38B0-3AE7-461E-8BBF-D2361B2F8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063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396D63BB-4437-43ED-AA4E-83F26BDFC28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54730C-C673-4C11-9585-F91142401C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E9D0E46-33E2-4D36-9895-FE6A1C070C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48A37A51-9230-43F1-88A5-84C7980D37E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0C6D1DC-A8EF-4F4D-9C6D-65B55284C5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2C434-BB1B-482C-AFBA-98BDEB1B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19B0D36A-DDB8-40FB-A101-DDA2F9BB8A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83A9469-0650-4E68-BE26-714F58849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2463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711CF-6A93-488A-B8AF-0FCED9C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A474E6E-146A-4C45-BF9F-9DEDBD65158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79A2302-C61D-4B27-9E26-FD126B40D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1790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6635D07-7D0F-4947-9ED4-D904F8DB910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226E0D-CDC5-4F5D-B151-44D4D0F224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20F99-CDCD-4D22-B79A-DF4C459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9525AF7-45F8-4DC2-AA6B-080F486A8E3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0FAEAB9-DC65-4949-8662-1EEA846A9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6348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EFFDA1-50FC-4017-BB48-CA46D2E9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89" y="0"/>
            <a:ext cx="9946422" cy="68580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6396038" y="1290590"/>
            <a:ext cx="1145382" cy="137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7718798" y="1290590"/>
            <a:ext cx="495300" cy="137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8391476" y="1290590"/>
            <a:ext cx="352474" cy="13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8921328" y="1290590"/>
            <a:ext cx="533823" cy="13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9632529" y="1290591"/>
            <a:ext cx="613197" cy="132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9570245" y="1480827"/>
            <a:ext cx="675482" cy="132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2457450" y="429905"/>
            <a:ext cx="1444624" cy="15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804338" y="1228288"/>
            <a:ext cx="1507187" cy="359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very high confidence">
            <a:hlinkClick r:id="rId10"/>
            <a:extLst>
              <a:ext uri="{FF2B5EF4-FFF2-40B4-BE49-F238E27FC236}">
                <a16:creationId xmlns:a16="http://schemas.microsoft.com/office/drawing/2014/main" id="{63909E4C-36E3-4948-B8F5-73A578CAD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3053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6CAA052-BB23-48DC-B6D9-C5F1DCD7A2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69798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arallelogram 1">
            <a:extLst>
              <a:ext uri="{FF2B5EF4-FFF2-40B4-BE49-F238E27FC236}">
                <a16:creationId xmlns:a16="http://schemas.microsoft.com/office/drawing/2014/main" id="{BE0EACDE-34AF-405F-9B23-FA6BC652DBE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18C2551-E1CA-4C57-B80D-28220947A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Bonus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269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826AC0-618E-4E9D-8350-8078C9E1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D56745-93F9-405C-A042-1BE6BDFB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2419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4745F-9F9D-42E9-B926-2173A794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24E811-6992-49BB-A15E-41EBA05C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7577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5D310-DDE3-43FC-9DBC-AE953A30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31577-E249-4FF3-9A8F-FAA20BD0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19D5F-DAA5-44E3-A353-CA32220A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AD59B-461D-4886-BE5F-966163D3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32F0850-CAB6-4EF2-8882-A05FE4A9F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(exe components)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Grant Access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(users, groups, add login &amp; user)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Config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(external scripts enabled, working directory)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(PowerShell,  rsetup.exe)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SSMS)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execution plan, CPU)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(rx_serialize_model, realtime_scoring_only = True)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(sp_rxPredict wins!)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Bonus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(ADS Notebook, Python and </a:t>
            </a:r>
            <a:r>
              <a:rPr lang="en-US" sz="2000" dirty="0" err="1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CognitiveAPI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49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BC31EEC-971E-48A9-B0FF-7D383EC9A1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</a:t>
            </a:r>
            <a:endParaRPr lang="en-US" dirty="0"/>
          </a:p>
        </p:txBody>
      </p:sp>
      <p:pic>
        <p:nvPicPr>
          <p:cNvPr id="6148" name="Picture 4" descr="https://upload.wikimedia.org/wikipedia/en/thumb/9/95/Atlantic_Broadband_logo.svg/640px-Atlantic_Broadband_logo.svg.png">
            <a:hlinkClick r:id="rId5"/>
            <a:extLst>
              <a:ext uri="{FF2B5EF4-FFF2-40B4-BE49-F238E27FC236}">
                <a16:creationId xmlns:a16="http://schemas.microsoft.com/office/drawing/2014/main" id="{BC41D408-D42A-45B9-A6A0-52153E97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86513"/>
            <a:ext cx="6096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7A23C62-4CFD-4C7C-9328-13AC46C6B4E5}"/>
              </a:ext>
            </a:extLst>
          </p:cNvPr>
          <p:cNvGrpSpPr/>
          <p:nvPr/>
        </p:nvGrpSpPr>
        <p:grpSpPr>
          <a:xfrm>
            <a:off x="2668588" y="4953868"/>
            <a:ext cx="6854825" cy="474622"/>
            <a:chOff x="2709600" y="5052799"/>
            <a:chExt cx="6854825" cy="474622"/>
          </a:xfrm>
        </p:grpSpPr>
        <p:sp>
          <p:nvSpPr>
            <p:cNvPr id="59" name="Shape 17">
              <a:extLst>
                <a:ext uri="{FF2B5EF4-FFF2-40B4-BE49-F238E27FC236}">
                  <a16:creationId xmlns:a16="http://schemas.microsoft.com/office/drawing/2014/main" id="{7799E0DF-AAEF-4BF9-9338-41AFE79BB63D}"/>
                </a:ext>
              </a:extLst>
            </p:cNvPr>
            <p:cNvSpPr/>
            <p:nvPr/>
          </p:nvSpPr>
          <p:spPr>
            <a:xfrm>
              <a:off x="2709600" y="5052799"/>
              <a:ext cx="6854825" cy="0"/>
            </a:xfrm>
            <a:custGeom>
              <a:avLst/>
              <a:gdLst/>
              <a:ahLst/>
              <a:cxnLst/>
              <a:rect l="0" t="0" r="0" b="0"/>
              <a:pathLst>
                <a:path w="6854825">
                  <a:moveTo>
                    <a:pt x="0" y="0"/>
                  </a:moveTo>
                  <a:lnTo>
                    <a:pt x="6854825" y="0"/>
                  </a:lnTo>
                </a:path>
              </a:pathLst>
            </a:custGeom>
            <a:ln w="12700" cap="flat">
              <a:solidFill>
                <a:schemeClr val="tx1"/>
              </a:solidFill>
              <a:miter lim="100000"/>
            </a:ln>
          </p:spPr>
          <p:style>
            <a:lnRef idx="1">
              <a:srgbClr val="F3985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4CC823D-4F90-4FB6-8100-B707A4D4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563" y="5188867"/>
              <a:ext cx="64808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1681 Kennedy Causeway </a:t>
              </a: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</a:rPr>
                <a:t>//  Ph. 305.224.3226  //  atlanticbb.com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66767"/>
                </a:solidFill>
                <a:effectLst/>
                <a:latin typeface="Arial" panose="020B06040202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8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1771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EA428-58EB-4E18-BC9C-AF3BD775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dba2o.wordpress.com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Learn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 Studio: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AI: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School Learning Paths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to Support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 Governor: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 External Resource Pool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Power BI since 2016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Grant Access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Bonus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9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ML &amp; AI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2932</TotalTime>
  <Words>783</Words>
  <Application>Microsoft Office PowerPoint</Application>
  <PresentationFormat>Widescreen</PresentationFormat>
  <Paragraphs>140</Paragraphs>
  <Slides>69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69</vt:i4>
      </vt:variant>
    </vt:vector>
  </HeadingPairs>
  <TitlesOfParts>
    <vt:vector size="85" baseType="lpstr">
      <vt:lpstr>Arial</vt:lpstr>
      <vt:lpstr>Calibri</vt:lpstr>
      <vt:lpstr>Calibri Light</vt:lpstr>
      <vt:lpstr>Century Gothic</vt:lpstr>
      <vt:lpstr>Consolas</vt:lpstr>
      <vt:lpstr>Franklin Gothic Book</vt:lpstr>
      <vt:lpstr>Gill Sans</vt:lpstr>
      <vt:lpstr>Gotham Light</vt:lpstr>
      <vt:lpstr>Segoe UI</vt:lpstr>
      <vt:lpstr>Segoe UI Light</vt:lpstr>
      <vt:lpstr>Segoe UI Semibold</vt:lpstr>
      <vt:lpstr>Segoe UI Semilight</vt:lpstr>
      <vt:lpstr>Office Theme</vt:lpstr>
      <vt:lpstr>1_PASS 2013_SpeakerTemplate_16x9</vt:lpstr>
      <vt:lpstr>1_Office Theme</vt:lpstr>
      <vt:lpstr>2_Office Theme</vt:lpstr>
      <vt:lpstr>PowerPoint Presentation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Hiram Fleitas</dc:creator>
  <cp:lastModifiedBy>Hiram Fleitas</cp:lastModifiedBy>
  <cp:revision>55</cp:revision>
  <dcterms:created xsi:type="dcterms:W3CDTF">2019-02-28T01:49:39Z</dcterms:created>
  <dcterms:modified xsi:type="dcterms:W3CDTF">2019-06-01T03:57:38Z</dcterms:modified>
  <cp:contentStatus/>
</cp:coreProperties>
</file>